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737D1-E516-418F-9190-6D0E25EC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9894E-1CD5-4EF4-9F32-F63063AC3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07555-6C79-4F13-9225-3DC09674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74433-A7F7-4660-A549-DF417FCB5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02729-C805-4883-8DA4-0FE7205F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D6C3A-090C-41F0-B122-11E67C672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403AB-91E2-4FC5-9D10-C4FCE6647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63E25-7015-4E8B-A573-2D57BD4B0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BAA34-DAA2-4CD5-ACAD-65D0C791D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1E669-8B80-46DB-9109-13BB27FB6B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2FE9C2-4F60-43A3-85AB-6E5DFA48D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13133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护理质控PPT插图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护理质控PPT插图分类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插图在护理质控PPT中的应用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护理质控PPT插图的制作技巧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护理质控PPT插图的制作工具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探讨护理质控PPT中插图的应用及其对信息传递和观众理解的影响。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随着医疗技术的进步和信息化的普及，PPT已成为护理质控中常用的展示工具。插图作为PPT的重要组成部分，对于提升报告的专业性和观众的接受度具有重要作用。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71" r="2517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通过插图直观地呈现护理质控的关键环节、操作流程或设备，有助于观众快速理解。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直观展示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增强视觉效果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简化复杂信息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辅助讲解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适当的插图可以美化PPT，使其更具吸引力，提高观众的兴趣。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对于一些难以用文字解释清楚的内容，插图能够以简洁明了的方式呈现，降低理解难度。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与文字内容相结合，插图可以辅助讲解者更好地传达信息，提高报告的说服力。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插图在PPT中的作用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护理质控是指对护理工作的质量进行监测、评估和改进的一系列活动，旨在提高护理服务的安全性、有效性、及时性和舒适性。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护理质控涉及多个方面，包括护理人员的资质、护理操作的规范性、护理记录的完整性等。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通过质控可以发现和纠正护理工作中的问题，提高护理服务的质量和安全性。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01" b="100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高质量的护理服务能够保障患者的生命安全和身体健康，提高患者的满意度和信任度。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良好的护理质控可以提升医院的整体形象，增加患者对医院的信任和认可。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护理质控的标准和流程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包括国家卫生健康委员会颁布的《护理质量管理规范》等文件，以及医院内部的护理质控标准。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护理质控标准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包括制定质控计划、组织实施、监督检查、反馈整改等环节，形成一个完整的质量控制体系。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护理质控流程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护理质控PPT插图分类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流程图的目的是清晰地展示护理工作的流程和步骤。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流程图通过图形和箭头的方式，将护理工作的流程和步骤进行可视化展示，包括患者入院、诊断、治疗、出院等各个环节，有助于观众快速理解护理工作的整体流程。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组织结构图用于展示护理团队或组织的层级关系。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组织结构图可以清晰地展示护理团队的层级关系，包括护士长、护士、助理护士等各个职位的职责和关系，有助于了解护理团队的组织结构和分工。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数据图表用于展示护理工作的数据和指标。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数据图表通过图形和表格的方式，将护理工作的各项数据和指标进行可视化展示，如患者满意度、护理质量指标等，有助于分析护理工作的效果和改进方向。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数据图表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图片和示意图用于展示护理设备和操作过程。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图片和示意图通过直观的方式，展示护理设备和操作过程，如呼吸机、注射器等设备的使用方法，以及各种护理操作的步骤和注意事项，有助于提高观众对护理工作的理解和操作能力。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图片和示意图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https://d.book118.com/008113133100006035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2024-09-14T12:03:29.521</cp:lastPrinted>
  <dcterms:created xsi:type="dcterms:W3CDTF">2024-09-14T04:03:29Z</dcterms:created>
  <dcterms:modified xsi:type="dcterms:W3CDTF">2024-09-14T04:03:31Z</dcterms:modified>
</cp:coreProperties>
</file>