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7C4C0-5465-455F-BCF5-A04F150FA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8DF5B-6F3E-4264-A7D2-8FFC3226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48B4D-92EE-477C-A5C5-A33492934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6D45A-F7DA-4924-A5CD-F928194A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F7DC44-3EC8-4FDB-81C5-34E140039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F5015-66F6-4725-A7AC-0B53E3E8F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6CEC1-692A-43E4-ABAC-DEDD31B3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D60AA-29C8-4E09-B343-A1806092E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46973-7C0D-40C2-A101-6D9C8F76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72466-AFDB-43FD-9F91-1A3075730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77F99-CA85-403B-9157-BE44041D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4142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可行性研究报告产品方案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580" r="355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086" r="380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产品是一种智能化的家庭健身设备，旨在为用户提供方便、高效的家庭健身解决方案。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满足用户在家中随时随地健身的需求，提高用户的运动体验和健康水平。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随着健康意识的提高和城市生活节奏的加快，越来越多的人开始重视家庭健身，希望在家中就能方便地进行锻炼。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目前市场上已经有一些家庭健身设备，但功能较为单一，用户体验有待提高。因此，开发一款功能全面、用户体验优秀的家庭健身设备具有较大的市场潜力。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08" r="3560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产品背景与市场分析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智能化设计，可连接手机APP，方便用户随时查看运动数据和制定健身计划。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56" r="11556"/>
          <a:stretch>
            <a:fillRect/>
          </a:stretch>
        </p:blipFill>
        <p:spPr>
          <a:xfrm>
            <a:off x="9486878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多种运动模式选择，满足不同用户的锻炼需求。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产品优势与不足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价格亲民，适合大众消费。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产品不足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占地面积小，易于存放和移动。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产品优势与不足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功能较为单一，主要针对有氧运动和力量训练，可能不能满足所有用户的需求。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设备外观设计较为普通，缺乏时尚感和个性化元素。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采用云计算技术，搭建云服务平台，实现数据存储、处理和分析。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6" r="139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102" b="41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利用大数据技术，对海量数据进行处理、挖掘和分析，提取有价值的信息。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结合人工智能技术，开发智能算法，实现自动化决策和预测。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难点一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数据安全问题。解决方案：采用加密技术，保障数据传输和存储的安全性。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难点二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数据处理效率问题。解决方案：优化数据处理算法，提高数据处理效率。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难点三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技术实现成本问题。解决方案：合理规划技术选型和资源配置，降低技术实现成本。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技术更新迭代快速，可能导致前期投入的技术被淘汰。应对措施：持续关注技术发展趋势，适时调整技术方案。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技术实现过程中出现不可预见的技术难题。应对措施：加强技术储备和研发能力，及时解决问题。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技术合作方的不稳定因素。应对措施：选择有实力和信誉的合作方，并签订长期合作协议。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https://d.book118.com/008114142036006034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2024-09-12T14:25:50.167</cp:lastPrinted>
  <dcterms:created xsi:type="dcterms:W3CDTF">2024-09-12T06:25:50Z</dcterms:created>
  <dcterms:modified xsi:type="dcterms:W3CDTF">2024-09-12T06:25:52Z</dcterms:modified>
</cp:coreProperties>
</file>