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27A60D-0476-4299-9E9B-31CC1AAD5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4D665-6322-4590-A7E5-50538A18D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7928B2-9D04-4DE2-89A2-B2AAEBC49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0FF4A1-1871-4F53-AC2A-587670D3A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ABCC74-8E24-422D-9285-183470A8C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63E246-6EC4-4EC1-B17D-E9426C009E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281D02-A55B-4D07-9C05-E130BDBC6E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51881B-3676-444E-8802-110C82ACC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8C3CB0-D6C7-4C99-8606-AB3A955BA5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28896-732E-47C6-8FD0-7C16E8E05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A6A6C-5039-4641-8617-6147E3D66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15034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检查管理办法的应用案例与成功经验掌握实战技巧的关键</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成功经验总结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实战技巧探讨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检查管理办法的优化建议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通过检查管理办法的应用，企业或组织能够提升整体的管理水平，确保各项工作的顺利进行。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提升管理水平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随着市场竞争的加剧和法规要求的不断提高，企业或组织需要更加有效的管理手段来应对各种挑战。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应对挑战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7153" b="715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检查管理办法不仅关注当前的管理状态，更重视持续改进和未来发展，推动企业或组织不断提升自身实力。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推动持续改进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检查管理办法能够帮助企业或组织确保各项工作符合法规、标准和内部规定的要求，避免因违规而带来的风险。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确保合规性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通过规范的检查和管理流程，企业或组织能够优化资源配置，提高工作效率，降低成本。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提高工作效率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检查管理办法强调对检查结果的分析和整改，推动企业或组织针对存在的问题进行持续改进，提升整体绩效。</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促进持续改进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公开、透明的检查和管理过程有助于增强利益相关方对企业或组织的信任度，提升品牌形象和声誉。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增强透明度与信任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检查管理办法的重要性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实战案例分享</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案例一：某企业检查管理办法的成功实践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检查流程规范化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该企业制定了详细的检查流程，包括检查前准备、现场检查、检查后处理等环节，确保检查工作的有序进行。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检查标准明确化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企业制定了全面的检查标准，针对不同业务领域和关键环节，明确具体的检查要求和指标，提高检查的针对性和有效性。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检查结果可视化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通过信息化手段，实现检查结果的实时记录和可视化展示，便于管理层及时了解检查情况，做出决策。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风险预警系统</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通过建立风险预警系统，对潜在风险进行实时监测和预警，提前采取防范措施，降低风险发生的可能性。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跨部门协作机制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该政府部门建立了跨部门协作机制，实现不同部门之间的信息共享和协同工作，提高检查效率。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社会监督渠道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政府部门积极拓宽社会监督渠道，鼓励公众参与检查工作，提高检查的公正性和透明度。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542" r="1454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案例二：某政府部门检查管理办法的创新应用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培训与指导</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行业组织定期开展培训和指导活动，提高行业内企业的检查能力和水平，确保检查工作的准确性和有效性。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经验分享与交流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通过组织经验分享会、研讨会等活动，促进行业内企业之间的交流与合作，共同提升检查管理水平。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行业标准制定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该行业组织制定了统一的检查标准和规范，为行业内企业提供明确的检查依据和指导。</a:t>
            </a:r>
          </a:p>
        </p:txBody>
      </p:sp>
      <p:pic>
        <p:nvPicPr>
          <p:cNvPr id="10" name="Picture 10"/>
          <p:cNvPicPr>
            <a:picLocks noChangeAspect="1"/>
          </p:cNvPicPr>
          <p:nvPr/>
        </p:nvPicPr>
        <p:blipFill>
          <a:blip r:embed="rId2"/>
          <a:srcRect l="13208" r="132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案例三：某行业组织检查管理办法的推广实施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成功经验总结</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根据实际需求，明确检查的目标和范围，确保检查的针对性和有效性。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明确检查目标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制定检查计划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风险评估与应对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结合实际情况，制定科学合理的检查计划，包括检查的时间、地点、人员、物资等安排。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对可能出现的风险进行评估，并制定相应的应对措施，确保检查的顺利进行。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制定科学合理的检查计划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建立奖惩机制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通过建立奖惩机制，对检查结果进行奖惩，激励检查人员认真负责地完成检查工作。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建立检查标准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根据行业标准和实际情况，建立完善的检查标准，确保检查的规范化和标准化。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制定检查流程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明确检查的流程和步骤，包括检查前的准备、检查过程中的记录、检查后的处理等，确保检查的全面性和准确性。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建立完善的检查制度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对检查人员进行专业技能的培训，提高其检查能力和水平，确保检查的准确性和有效性。</a:t>
            </a:r>
          </a:p>
        </p:txBody>
      </p:sp>
      <p:pic>
        <p:nvPicPr>
          <p:cNvPr id="4" name="Picture 4"/>
          <p:cNvPicPr>
            <a:picLocks noChangeAspect="1"/>
          </p:cNvPicPr>
          <p:nvPr/>
        </p:nvPicPr>
        <p:blipFill>
          <a:blip r:embed="rId2"/>
          <a:srcRect l="13125" r="131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培训专业技能</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加强检查人员的责任意识教育，使其充分认识到检查工作的重要性，增强工作责任心。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强化责任意识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对检查人员的工作表现进行定期考核，评估其工作能力和业绩，并根据考核结果进行奖惩和激励。</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建立考核机制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加强检查人员的培训和管理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将检查结果及时反馈给相关部门和人员，使其了解存在的问题和不足，以便及时采取措施进行改进。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及时反馈检查结果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对检查结果进行深入分析，找出问题的根源和原因，提出针对性的改进措施和建议。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深入分析检查结果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对改进措施的实施效果进行跟踪验证，确保问题得到有效解决，并持续改进和提高检查工作的质量和效率。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跟踪验证改进效果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注重检查结果的运用和反馈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https://d.book118.com/008115034005006031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2024-09-07T17:03:58.627</cp:lastPrinted>
  <dcterms:created xsi:type="dcterms:W3CDTF">2024-09-07T09:03:58Z</dcterms:created>
  <dcterms:modified xsi:type="dcterms:W3CDTF">2024-09-07T09:04:00Z</dcterms:modified>
</cp:coreProperties>
</file>