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154D0-F1ED-4FFF-8C4F-BE0333DD0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03413-FE4E-4EC2-8C2C-4F0636B26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41640-1848-48A7-B335-63B429F56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A2BC0-05D2-4411-862A-1BADAAFBE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DAA9FA-7FC1-46AB-A4DA-7D15988E2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2C9BCD-5793-4114-B475-5966369B3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79D8EC-28C5-4ACF-A10E-8C0BD375E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3B259-3EF9-486F-B1BE-EBBBFE99D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4675A-FBB7-4A05-A64C-34D5C6417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AD442-4986-4FC5-9A07-CDF41EF21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A43DF-6BF9-4674-B34A-C50BA6661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5130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服装网店营销计划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客户服务与售后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网店概述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/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网店介绍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网店名称：时尚潮流服装网店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所在地：中国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经营项目：男女服装、鞋帽、配饰等时尚潮流单品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致力于为年轻人提供时尚、潮流、高品质的服装产品，打造个性化和差异化的购物体验。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追求时尚、注重品质、强调个性，致力于成为年轻人心中的潮流风向标。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网店定位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18-35岁年轻人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全国范围内，重点覆盖一二线城市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男女比例均衡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喜欢时尚、潮流的服装，注重品质和个性化，愿意为品质和个性化买单。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根据市场需求和销售数据，调整产品结构，提高热销产品的库存，减少滞销产品的库存。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丰富产品种类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针对不同年龄段、性别和需求的消费者，提供多种款式、风格和尺码的服装，满足不同消费者的个性化需求。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定期更新产品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保持产品的新鲜感，定期推出新款和潮流服装，吸引消费者持续关注和购买。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根据季节、节日或特定主题，推出系列服装，通过搭配和组合，提高客单价和购买率。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主题系列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限量版产品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搭配套餐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通过限量销售或定制服务，提高产品的独特性和价值感，吸引消费者抢购。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提供服装搭配建议和套餐，方便消费者一站式购买，提高购物体验和转化率。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特色产品推荐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通过品牌定位、视觉形象和品牌故事等手段，塑造独特的品牌形象，提高品牌知名度和美誉度。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利用社交媒体、广告投放和口碑营销等多种渠道，扩大品牌影响力，提高品牌曝光度。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建立会员制度和积分体系，提供优质的售前、售中和售后服务，增强消费者对品牌的忠诚度。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根据市场竞争对手的价格进行定价，以保持竞争优势。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根据产品独特性、品牌形象和消费者需求进行定价，以提供高性价比的产品。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根据产品成本加上预期利润进行定价，以保证盈利。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958" r="17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在特定时间段内提供一定比例的折扣，以吸引消费者购买。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17" b="11917"/>
          <a:stretch>
            <a:fillRect/>
          </a:stretch>
        </p:blipFill>
        <p:spPr>
          <a:xfrm>
            <a:off x="5168347" y="1536628"/>
            <a:ext cx="1898907" cy="1898908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消费者购买达到一定金额后，可享受一定金额的减免优惠。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满额减免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对于新上市的商品，提供特别优惠价格，以吸引消费者关注和购买。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新品首发优惠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优惠券与积分兑换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优惠券发放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通过发放优惠券，提供额外的折扣或优惠，以刺激消费者购买。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积分兑换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消费者在购买商品后获得积分，积分可兑换商品或抵扣现金，增加客户粘性。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https://d.book118.com/008115130125006044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2024-09-25T02:42:43.192</cp:lastPrinted>
  <dcterms:created xsi:type="dcterms:W3CDTF">2024-09-24T18:42:43Z</dcterms:created>
  <dcterms:modified xsi:type="dcterms:W3CDTF">2024-09-24T18:42:45Z</dcterms:modified>
</cp:coreProperties>
</file>