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45B3F-7C8C-4C98-9E90-C9030730E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0579A-6E4D-4742-BCC9-C835A27F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97588-2930-4713-9E68-81A906029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DF5C0-3393-4E6E-9265-4CB14963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93FFD-4876-4363-8BB7-2DF09F576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C741C-61C5-4649-BE7C-4EEDB1DF8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8918E3-B26A-4BAB-9756-0ED25721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94E0A-2D40-4AD0-905F-1F1968754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A700D-993E-4C3C-9FB3-AC19CDEC6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F8514-B44E-4613-B0AD-7D355874B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899C9-40D2-4FB5-BD34-535D7F48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6001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现代文学与社会现实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现代文学的发展历程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现代文学的主要流派与特点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社会现实对现代文学的影响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现代文学对社会现实的反映与批判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现代文学与社会现实的互动关系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现代社会变革与文学发展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随着社会的不断进步和变革，文学作为反映社会现实和人类精神世界的艺术形式，也在不断发展和演变。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文学与社会现实的紧密联系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文学作品往往是对社会现实的反映和思考，通过艺术手段揭示社会现象、探讨社会问题、表达人类情感。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研究的必要性与意义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深入探讨现代文学与社会现实的关系，有助于我们更好地理解文学作品所蕴含的思想内涵和社会价值，同时也有助于我们更深刻地认识社会现实和人类自身。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文学与社会现实的关系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文学反映社会现实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文学作品通过描绘人物、情节、环境等要素，反映社会生活的各个方面，包括政治、经济、文化、心理等。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文学揭示社会问题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文学作品往往能够揭示出社会存在的问题和矛盾，如贫困、不公、压迫等，引发人们的思考和关注。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文学表达人类情感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文学作品通过艺术手段表达人类的情感和思想，包括喜怒哀乐、爱恨情仇等，使读者产生共鸣和情感共鸣。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文学推动社会进步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文学作品有时能够揭示出社会的不公和压迫，从而推动社会的改革和进步，如一些反映妇女解放、反对种族歧视等的文学作品。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早期现代文学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包括现实主义、自然主义等流派，强调对现实生活的客观描写和深刻反映。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如鲁迅的《狂人日记》、茅盾的《子夜》等，揭示了社会黑暗面和人性的挣扎。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处于封建社会向现代社会转型时期，文学作品反映了社会变革的必然性和艰难性。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中期现代文学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如沈从文的《边城》、钱钟书的《围城》等，展现了人性的复杂性和多样性。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处于战争与和平交替时期，文学作品表达了人们在动荡时代中的追求和失落。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出现了现代主义、浪漫主义等流派，注重个性表达和情感抒发。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多元化发展趋势明显，包括后现代主义、魔幻现实主义等流派。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如莫言的《红高粱家族》、余华的《活着》等，揭示了人性的荒诞和生存的意义。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处于全球化、信息化时代，文学作品反映了现代社会的复杂性和不确定性。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当代现代文学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现代文学的主要流派与特点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批判与揭露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现实主义文学对社会问题进行深刻的批判和揭露，唤起人们对社会现实的关注和反思。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真实反映社会现实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现实主义文学以客观的视角描绘社会现象，揭示社会矛盾和冲突。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塑造典型人物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通过塑造具有代表性和普遍性的人物形象，展示社会各个阶层的生活状态和精神面貌。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现实主义文学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追求理想世界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浪漫主义文学强调对理想世界的追求，表现人类内心深处的渴望和向往。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抒发个人情感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浪漫主义作品注重个人情感的抒发，展现作者对自然、爱情、自由等主题的独特感受。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夸张与想象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浪漫主义文学运用夸张、想象等手法，创造奇幻、瑰丽的艺术世界。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浪漫主义文学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强调内心体验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现代主义文学关注人的内心世界，表现人的孤独、异化、焦虑等心理状态。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创新艺术形式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现代主义作家在艺术形式上进行大胆创新，如意识流、象征、荒诞等手法的运用。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反映现代生活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现代主义作品反映现代生活的复杂性和多样性，展现人在现代社会中的困境和挣扎。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现代主义文学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后现代主义文学对传统观念进行颠覆和解构，强调多元性、相对性和不确定性。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917" b="13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颠覆传统观念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后现代主义作品常常玩弄语言游戏，打破语言的常规用法，展现语言的多样性和复杂性。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玩弄语言游戏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后现代主义文学对现代性进行反思和批判，揭示现代社会中的种种问题和矛盾。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反思现代性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后现代主义文学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社会现实对现代文学的影响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https://d.book118.com/008116001105006036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2024-09-16T02:17:03.020</cp:lastPrinted>
  <dcterms:created xsi:type="dcterms:W3CDTF">2024-09-15T18:17:03Z</dcterms:created>
  <dcterms:modified xsi:type="dcterms:W3CDTF">2024-09-15T18:17:05Z</dcterms:modified>
</cp:coreProperties>
</file>