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C7D420-814B-4AA6-A81B-8D59EB3E9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F425D-61D6-47AD-9FDF-A860CC15A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002902-186A-4866-AB23-256DDE35C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AB01DD-EDB7-43E4-8368-7167ED25F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30BB6E-F154-45E9-AC94-C0A0BFB643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0B7C5F-2408-4419-A4F9-B4D9BA519E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0F4485-2938-4A06-BA65-8C57362AD8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F954C0-D555-4AB9-86A1-F72CA78457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46F95-92A6-4894-8A7F-1FD581311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24802-C342-4C38-B9B7-0D081DD3F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57D72-9A6B-4819-99DE-D83D681E9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6005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人力资源管理离职培训</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离职培训概述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离职原因分析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离职管理流程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离职风险防范措施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员工关怀与心理辅导策略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离职培训概述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离职培训定义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离职培训是指在员工即将离开公司之际，由公司组织的一系列培训活动，旨在帮助员工更好地适应新的工作环境和职业生涯。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离职培训目的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离职培训的主要目的是确保员工在离开公司后能够顺利过渡到新的工作岗位，减少因离职而产生的负面影响，同时增强员工对公司的认同感和忠诚度。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941" r="209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离职培训定义与目的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离职培训重要性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提升员工职业素养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离职培训可以帮助员工提升职业素养和综合能力，更好地适应市场需求和职业发展。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促进知识传承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通过离职培训，员工可以将自己在公司所学的知识和经验传授给新员工或同事，促进知识的传承和共享。</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增强公司品牌形象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离职培训体现了公司对员工的关怀和重视，有助于提升公司的品牌形象和声誉。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培训需求分析</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制定培训计划</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实施培训</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培训效果评估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离职培训流程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在员工提出离职申请后，人力资源部门应对其进行培训需求分析，明确培训目标和内容。</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根据员工的培训需求，制定详细的培训计划，包括培训课程、讲师、时间安排等。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按照培训计划，组织员工参加相应的培训课程和活动，确保培训内容的针对性和实效性。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在培训结束后，对员工的培训效果进行评估和反馈，以便改进和完善离职培训体系。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离职原因分析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员工个人职业规划发生变化，当前工作不符合其长期发展目标。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职业规划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家庭原因导致员工需要调整工作状态，例如照顾家人、迁移等。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员工个人能力无法胜任当前工作，或缺乏必要的技能和知识。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组织结构调整、业务重组等变革导致员工岗位变动或职责调整。</a:t>
            </a:r>
          </a:p>
        </p:txBody>
      </p:sp>
      <p:pic>
        <p:nvPicPr>
          <p:cNvPr id="5" name="Picture 5"/>
          <p:cNvPicPr>
            <a:picLocks noChangeAspect="1"/>
          </p:cNvPicPr>
          <p:nvPr/>
        </p:nvPicPr>
        <p:blipFill>
          <a:blip r:embed="rId2"/>
          <a:srcRect l="10125" r="10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5083" r="50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583" r="17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组织变革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工作环境不佳，例如办公设施陈旧、人际关系紧张等，影响员工工作积极性。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工作环境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员工对薪酬待遇不满意，认为自身付出与回报不成正比。</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薪酬待遇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行业竞争激烈，员工面临更高的工作压力和不稳定的工作状态。</a:t>
            </a:r>
          </a:p>
        </p:txBody>
      </p:sp>
      <p:pic>
        <p:nvPicPr>
          <p:cNvPr id="6" name="Picture 6"/>
          <p:cNvPicPr>
            <a:picLocks noChangeAspect="1"/>
          </p:cNvPicPr>
          <p:nvPr/>
        </p:nvPicPr>
        <p:blipFill>
          <a:blip r:embed="rId2"/>
          <a:srcRect l="11042" r="11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行业竞争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法律法规变化导致员工权益受到影响，例如劳动法规调整、社保政策改革等。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a:t>
            </a:r>
          </a:p>
        </p:txBody>
      </p:sp>
      <p:pic>
        <p:nvPicPr>
          <p:cNvPr id="10" name="Picture 10"/>
          <p:cNvPicPr>
            <a:picLocks noChangeAspect="1"/>
          </p:cNvPicPr>
          <p:nvPr/>
        </p:nvPicPr>
        <p:blipFill>
          <a:blip r:embed="rId3"/>
          <a:srcRect l="12875" r="12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458" r="9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社会文化变迁对员工价值观产生影响，使其对当前工作产生厌倦或不满。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社会原因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离职管理流程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61" b="26361"/>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员工在离职前需向所在部门提出离职申请，并填写离职申请表。申请表应包括离职原因、离职时间、工作交接计划等内容。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离职申请需经过所在部门负责人审批，确认离职事项并评估工作交接计划。如涉及敏感岗位或关键人员，还需经过更高层级的审批。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离职申请与审批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离职审批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离职申请</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42" r="10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离职员工需与接替人员或指定人员进行工作交接，确保工作的连续性和完整性。交接内容包括工作任务、项目进展、相关文件资料等。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工作交接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离职员工需与财务部门进行财务结算，包括未结清的薪资、奖金、报销等款项。员工需确认结算结果并签署相关文件。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财务结算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离职交接与结算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https://d.book118.com/008116005020006033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2024-09-10T23:04:42.180</cp:lastPrinted>
  <dcterms:created xsi:type="dcterms:W3CDTF">2024-09-10T15:04:42Z</dcterms:created>
  <dcterms:modified xsi:type="dcterms:W3CDTF">2024-09-10T15:04:44Z</dcterms:modified>
</cp:coreProperties>
</file>