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E3C8D-FE4C-4C3C-A86D-AD2D6EB37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84843-CD5C-4D13-9B04-39BE87CF4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CC66CD-9207-4EF9-B409-30345B430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83B50B-325D-406C-8BC4-FF8CC1FAB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082C16-E912-42E2-A8AC-786D01808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D36994-E2F8-47DE-B7ED-319CE4EFA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B27062-96F3-4CC9-A6ED-FA234F3CF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8BEE9E-69BD-4028-9A2B-7C64CE206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7449FB-9E98-4FFE-91C2-092CC427D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B2297-FE82-4527-9B2A-7024C4334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CB8BA-0C67-40D9-8552-9F8688334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1600706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急诊科护士的急性中毒处理与护理技巧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急性中毒概述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急诊科护士在急性中毒处理中角色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急性中毒患者护理措施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特殊类型急性中毒处理技巧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急性中毒概述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急性中毒是指毒物短时间内经皮肤、粘膜、呼吸道、消化道等途径进入人体，使机体受损并发生器官功能障碍。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根据中毒原因和毒物性质可分为工业性毒物中毒、药物中毒、农药中毒、食物中毒等。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生产事故、违反安全操作规程、个人防护不当、误服或自杀等。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接触毒物时间、毒物浓度、个体差异（如年龄、健康状况、营养状况等）。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375" r="1337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恶心、呕吐、腹痛、腹泻、眩晕、昏迷、抽搐、呼吸困难等。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毒物接触史、临床表现、实验室检查（如毒物分析、血液生化检查等）。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急诊科护士在急性中毒处理中角色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接待患者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询问病史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急诊科护士应及时接待疑似急性中毒患者，保持冷静，迅速了解中毒情况。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对患者进行快速、准确的初步评估，包括意识状态、呼吸、循环、体温等生命体征，以及皮肤、黏膜等中毒表现。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详细询问患者或陪同人员有关中毒的经过、毒物种类、剂量、时间等信息。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接诊与初步评估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协助医生进行诊断和治疗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根据医生指示，协助完成相关实验室检查，如毒物检测、血液分析等，以明确中毒诊断。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遵医嘱给予解毒剂、洗胃、导泻等治疗措施，确保治疗及时、有效。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对于呼吸困难的患者，及时给予吸氧、吸痰等护理措施，保持呼吸道通畅。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协助诊断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治疗配合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75" r="24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病情监测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密切观察患者生命体征及中毒症状的变化，及时发现并处理并发症。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记录病情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详细记录患者的病情变化、治疗措施及护理操作，为医生提供准确、全面的信息。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关注患者的心理状态，给予安慰和支持，减轻其焦虑和恐惧情绪。同时，向患者及家属提供必要的健康教育，帮助他们了解中毒的相关知识及预防措施。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监测病情变化及记录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急性中毒患者护理措施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清除呼吸道分泌物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给予氧气吸入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观察呼吸情况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根据患者病情，选择合适的氧疗方式，如鼻导管吸氧、面罩吸氧等，以纠正缺氧状态。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密切观察患者呼吸频率、节律和深度的变化，及时发现并处理呼吸异常情况。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及时吸痰，保持呼吸道通畅，防止窒息。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迅速建立至少两条静脉通道，以便及时给予药物治疗和补充血容量。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建立静脉通道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纠正心律失常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持续监测患者的心率、血压、呼吸和体温等生命体征，及时发现并处理异常情况。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对于出现心律失常的患者，遵医嘱给予抗心律失常药物治疗，并密切观察治疗效果。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维持循环功能稳定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https://d.book118.com/008116007060006031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2024-09-08T09:38:10.007</cp:lastPrinted>
  <dcterms:created xsi:type="dcterms:W3CDTF">2024-09-08T01:38:10Z</dcterms:created>
  <dcterms:modified xsi:type="dcterms:W3CDTF">2024-09-08T01:38:11Z</dcterms:modified>
</cp:coreProperties>
</file>