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1846B8-CAD0-4CF3-8368-E1A0178748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681A4A0-C0C3-4EB0-A859-FEEAA13EF1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3C88C80-3DC5-4771-9EB7-0E800E2F46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C2C71B-6BFE-49C7-B534-5246823FFC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CEE8504-6506-4139-9E01-1F9EFA34B5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16176EE-14EB-4A54-AF7E-7E6EA74F1F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CF07242-4C6E-47CF-8BCE-90140C39141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AD7CDD-BC1D-4CB4-906B-CEE0FEFFF2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2DBA0E6-D75C-406F-A3C8-9D790164B7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D76C39-3949-4449-9A58-E3935C3CA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C33A94-4989-4556-B476-B6AC4ADA0E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08116046050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新生儿低钙抽搐</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诊断与检查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治疗与护理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预防与注意事项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病例分析</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831" r="2883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0365" r="3036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新生儿低钙抽搐是一种由于血液中钙离子浓度过低引起的神经系统异常表现。</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肌肉痉挛、手足搐搦、喉痉挛等，严重时可导致呼吸暂停、窒息甚至死亡。</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症状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定义与症状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母亲在孕期和哺乳期的钙摄入不足，导致新生儿钙储备不足。</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母体因素</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4667" r="14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新生儿因素</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5333" r="5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其他因素</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2500" r="125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新生儿肠道吸收钙的能力较弱，且对钙的需求量较大，容易发生低钙血症。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早产、多胎、患有先天性消化道畸形或遗传性疾病的新生儿更易发生低钙抽搐。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发病原因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低钙抽搐可能导致新生儿呼吸困难、缺氧、脑损伤等，影响生长发育。</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低钙血症可能影响骨骼发育，导致佝偻病、骨折等，还可能影响神经系统的正常功能。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疾病影响</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长期影响</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短期影响</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诊断与检查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观察症状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观察新生儿是否出现惊厥、手足搐搦、喉痉挛等症状，以及是否有其他异常表现，如呼吸困难、发绀等。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询问病史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了解新生儿的喂养情况、出生时情况、家族史等，以帮助判断是否存在低钙抽搐的风险。</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007" r="2000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初步检查</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通过抽取静脉血液样本，测定血钙浓度，以确定是否存在低钙血症。</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血钙测定</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同时检测血钾、钠、镁等电解质水平，以排除其他电解质紊乱引起的抽搐。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电解质检查</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实验室检查</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5500" b="5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颅脑影像学检查</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对于持续抽搐的新生儿，可能需要行颅脑影像学检查以排除颅内病变。常见的检查方法包括颅脑超声和颅脑MRI。</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其他影像学检查</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根据具体情况，可能需要进行其他影像学检查，如胸部X线片、腹部超声等，以排除其他系统病变。</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影像学检查</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治疗与护理</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https://d.book118.com/008116046050006035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2024-09-14T03:08:25.083</cp:lastPrinted>
  <dcterms:created xsi:type="dcterms:W3CDTF">2024-09-13T19:08:25Z</dcterms:created>
  <dcterms:modified xsi:type="dcterms:W3CDTF">2024-09-13T19:08:26Z</dcterms:modified>
</cp:coreProperties>
</file>