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901BF-8EDF-44F6-91B0-73AAE9FB8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8C351-3D25-412A-89EF-474829466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1AF10-A7F2-4C37-9668-6A2B8A5F5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74ABD-B2F1-422E-B0BA-B49CC7A6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CCEBD-8C7E-4798-8788-4B500724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739A6-DBCE-4C41-A377-753234669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2402B-DE7A-412F-B95A-AC20878B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7BA1E-31FF-4902-86AA-6D17FE44D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01A8D-59E1-4011-B185-08DA11A5A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1B25C-17FD-4F80-9FD0-5B6519764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E4254-E037-43A1-90AF-35F2C4421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7054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《药理学第四章》ppt课件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药理学第四章概述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药理学第四章基础知识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药理学第四章药物应用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药理学第四章药物研究进展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药理学第四章案例分析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药理学第四章概述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药理学第四章主要介绍了药物代谢动力学（Pharmacokinetics）的基本概念、原理和方法，以及药物在体内的吸收、分布、代谢和排泄（ADME）过程。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章节内容包括药物代谢动力学参数的计算、意义及影响因素，以及药物相互作用对药效和药物代谢的影响。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章节还涉及药物制剂的生物利用度、血药浓度与疗效关系等方面的知识。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章节内容与临床医学、药物治疗等领域密切相关，对于医学生和临床医生来说具有重要意义。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药理学第四章是药理学学科体系中的重要组成部分，是临床合理用药的基础。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掌握药物代谢动力学知识有助于理解药物作用机制、预测药物疗效和安全性，为临床合理用药提供科学依据。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掌握药物代谢动力学的基本概念、原理和方法。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熟悉药物制剂的生物利用度、血药浓度与疗效关系等方面的知识。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理解药物在体内的吸收、分布、代谢和排泄过程及其影响因素。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能够运用所学知识解决实际临床问题，为合理用药提供科学依据。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药理学第四章基础知识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药物作用机制是指药物如何与机体细胞上的受体结合，通过影响细胞功能而发挥药理作用的过程。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药物作用机制是药理学研究的核心内容，是理解药物作用和不良反应的基础。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药物作用机制的阐明有助于发现新的药物靶点，为新药研发提供理论依据。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34677" r="34677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药物代谢动力学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药物代谢动力学是研究药物在体内吸收、分布、代谢和排泄的学科。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药物代谢动力学参数包括药物的半衰期、清除率、表观分布容积等，这些参数有助于指导临床用药。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了解药物代谢动力学有助于预测不同个体内的药物浓度和疗效，为个体化用药提供依据。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药物分类是根据药物的性质、作用机制和临床应用进行的分类。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不同类别的药物具有不同的作用特点，如非甾体抗炎药、糖皮质激素、抗菌药等。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掌握各类药物的适应症、不良反应和注意事项是合理用药的关键。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药物分类与作用特点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药理学第四章药物应用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https://d.book118.com/008117054030006026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2024-09-03T07:10:07.706</cp:lastPrinted>
  <dcterms:created xsi:type="dcterms:W3CDTF">2024-09-02T23:10:07Z</dcterms:created>
  <dcterms:modified xsi:type="dcterms:W3CDTF">2024-09-02T23:10:09Z</dcterms:modified>
</cp:coreProperties>
</file>