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5FF36-4D92-4132-B583-DC8FE326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9DCC2-D50D-4FCD-91D6-B5B2B09E0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39F68-EA0C-45F4-9226-7C82725D9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6DE88-A429-4F49-9029-68D3BA449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A7016-7338-4B66-A843-39D7F268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F1525B-4EC6-4533-A6E8-25E6580C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E351C-6CF0-4E19-92B9-8B924554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1A832-29FB-414A-ABAE-30741275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D023D-1EBF-48CE-8FF8-282926E7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724DE-E94C-4A89-8241-604FA047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EECA2-E204-4833-9DED-A9B7F388B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652" r:id="rId2"/>
    <p:sldLayoutId id="2147501653" r:id="rId3"/>
    <p:sldLayoutId id="2147501654" r:id="rId4"/>
    <p:sldLayoutId id="2147501655" r:id="rId5"/>
    <p:sldLayoutId id="2147501656" r:id="rId6"/>
    <p:sldLayoutId id="2147501657" r:id="rId7"/>
    <p:sldLayoutId id="2147501658" r:id="rId8"/>
    <p:sldLayoutId id="2147501659" r:id="rId9"/>
    <p:sldLayoutId id="2147501660" r:id="rId10"/>
    <p:sldLayoutId id="21475016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7115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高效的网络推广渠道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839788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1223963" y="5340177"/>
            <a:ext cx="54737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1145725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4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1145725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网络推广的重要性</a:t>
            </a:r>
            <a:endParaRPr lang="zh-CN" altLang="en-US" sz="25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3128266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3512441" y="5340177"/>
            <a:ext cx="547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3434203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40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3434203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选择合适的网络推广渠道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5416744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5800919" y="5340177"/>
            <a:ext cx="54737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5722681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4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5722681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制定有效的推广策略</a:t>
            </a:r>
            <a:endParaRPr lang="zh-CN" altLang="en-US" sz="28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7705222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8089397" y="5340177"/>
            <a:ext cx="547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8011159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40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8011159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优化网络推广效果</a:t>
            </a:r>
            <a:endParaRPr lang="zh-CN" altLang="en-US" sz="2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9993702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10377877" y="5340177"/>
            <a:ext cx="54737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10299638" y="3616181"/>
            <a:ext cx="203942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4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10299638" y="4304798"/>
            <a:ext cx="203942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遵守网络推广的法律法规</a:t>
            </a:r>
            <a:endParaRPr lang="zh-CN" altLang="en-US" sz="28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网络推广的重要性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提升品牌知名度</a:t>
            </a:r>
            <a:endParaRPr lang="zh-CN" altLang="en-US"/>
          </a:p>
        </p:txBody>
      </p:sp>
      <p:sp>
        <p:nvSpPr>
          <p:cNvPr id="10489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提升品牌形象，增强消费者信任感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增加品牌曝光度，提高品牌知名度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吸引潜在客户，扩大市场份额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提高品牌忠诚度，促进口碑传播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增加销售机会</a:t>
            </a:r>
            <a:endParaRPr lang="zh-CN" altLang="en-US"/>
          </a:p>
        </p:txBody>
      </p:sp>
      <p:sp>
        <p:nvSpPr>
          <p:cNvPr id="10489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精准定位目标客户，提高转化率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吸引潜在客户，提高品牌知名度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降低营销成本，提高投入产出比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快速响应市场变化，抓住商机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降低营销成本</a:t>
            </a:r>
            <a:endParaRPr lang="zh-CN" altLang="en-US"/>
          </a:p>
        </p:txBody>
      </p:sp>
      <p:sp>
        <p:nvSpPr>
          <p:cNvPr id="10490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减少传统广告投放成本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提高转化率和ROI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降低获客成本和运营成本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精准定位目标客户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91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提高客户满意度有助于增加用户忠诚度和口碑传播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客户满意度是衡量网络推广效果的重要指标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通过优化用户体验和提供优质服务来提高客户满意度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定期收集用户反馈并针对性改进是提高客户满意度的关键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选择合适的网络推广渠道</a:t>
            </a:r>
            <a:endParaRPr lang="zh-CN" altLang="en-US"/>
          </a:p>
        </p:txBody>
      </p:sp>
      <p:sp>
        <p:nvSpPr>
          <p:cNvPr id="10491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搜索引擎优化（SEO）</a:t>
            </a:r>
            <a:endParaRPr lang="zh-CN" altLang="en-US"/>
          </a:p>
        </p:txBody>
      </p:sp>
      <p:sp>
        <p:nvSpPr>
          <p:cNvPr id="10492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定义：通过优化网站结构和内容，提高网站在搜索引擎中的排名，从而吸引更多潜在客户。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重要性：SEO是网络推广的重要渠道之一，能够提高网站曝光率和知名度，增加网站流量和用户转化率。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优化方法：包括关键词优化、内容质量提升、网站结构调整、外部链接建设等。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注意事项：需要避免过度优化和违规行为，如关键词堆砌和黑帽技术等，以免受到搜索引擎惩罚。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定义：利用社交媒体平台进行品牌宣传和推广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优势：覆盖面广、互动性强、精准定位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常用平台：微信、微博、抖音等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营销策略：内容营销、广告投放、合作推广等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电子邮件营销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定义：通过电子邮件向目标受众发送营销信息，引导他们访问网站或购买产品。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适用场景：适用于品牌宣传、产品推广、活动通知等场景。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注意事项：避免过于频繁的发送、尊重用户隐私、提供有价值的内容。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优势：成本低、覆盖面广、个性化定制、互动性强。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内容营销</a:t>
            </a:r>
            <a:endParaRPr lang="zh-CN" altLang="en-US"/>
          </a:p>
        </p:txBody>
      </p:sp>
      <p:sp>
        <p:nvSpPr>
          <p:cNvPr id="104941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定义：通过创作和发布有价值的内容来吸引目标受众，提高品牌知名度和销售量。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优势：能够长期吸引目标客户，提高客户信任度和忠诚度，降低营销成本。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适用场景：适合品牌宣传、产品推广、活动策划等场景。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实施方法：制定内容营销计划，确定目标受众，创作有价值的内容，选择合适的发布渠道，持续优化和改进。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联盟营销</a:t>
            </a:r>
            <a:endParaRPr lang="zh-CN" altLang="en-US"/>
          </a:p>
        </p:txBody>
      </p:sp>
      <p:sp>
        <p:nvSpPr>
          <p:cNvPr id="104946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定义：联盟营销是一种通过合作伙伴的渠道来推广产品或服务的营销方式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优势：能够扩大品牌知名度，提高销售额，降低获客成本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适用场景：适用于各类企业，尤其适合中小企业进行网络推广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实施步骤：选择合适的合作伙伴，制定合作计划，实施推广活动，监控效果并优化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制定有效的推广策略</a:t>
            </a:r>
            <a:endParaRPr lang="zh-CN" altLang="en-US"/>
          </a:p>
        </p:txBody>
      </p:sp>
      <p:sp>
        <p:nvSpPr>
          <p:cNvPr id="104952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https://d.book118.com/008117115012006040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9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高效的网络推广渠道</vt:lpstr>
      <vt:lpstr>目录</vt:lpstr>
      <vt:lpstr>网络推广的重要性</vt:lpstr>
      <vt:lpstr>提升品牌知名度</vt:lpstr>
      <vt:lpstr>增加销售机会</vt:lpstr>
      <vt:lpstr>降低营销成本</vt:lpstr>
      <vt:lpstr>提高客户满意度</vt:lpstr>
      <vt:lpstr>选择合适的网络推广渠道</vt:lpstr>
      <vt:lpstr>搜索引擎优化（SEO）</vt:lpstr>
      <vt:lpstr>社交媒体营销</vt:lpstr>
      <vt:lpstr>电子邮件营销</vt:lpstr>
      <vt:lpstr>内容营销</vt:lpstr>
      <vt:lpstr>联盟营销</vt:lpstr>
      <vt:lpstr>制定有效的推广策略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2024-09-18T04:39:26.253</cp:lastPrinted>
  <dcterms:created xsi:type="dcterms:W3CDTF">2024-09-17T20:39:26Z</dcterms:created>
  <dcterms:modified xsi:type="dcterms:W3CDTF">2024-09-17T20:39:28Z</dcterms:modified>
</cp:coreProperties>
</file>