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73961-48A3-428B-901D-2DF4DD57A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AC039-BAED-4C4E-BC15-D199A454E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61670-6C7B-4613-9DE4-3921F230D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B6F565-BC77-4AA4-8C32-A87E813A0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9D5E1D-644F-4EFD-9776-112E3BB3C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6187E0-F6EB-4236-B55F-2959F17CB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F9BF86-675B-476B-9122-587610117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01B36-9D56-4816-998D-8D3112EE1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7DBB6-28FA-46B9-8E05-57D67CF41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C255C-E596-4B09-9578-299D0B9E8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92341-FEF8-4243-BAF4-CB28477A7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1713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切痣后护理攻略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术后初期护理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饮食调理与禁忌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防晒与美白措施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心理调适与自信建立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强调术后护理的重要性，指导读者如何避免感染、减轻疼痛等并发症。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普及切痣知识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向读者介绍切痣手术的基本知识，包括手术过程、风险和注意事项。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提供护理指导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详细阐述切痣后的护理方法和技巧，帮助读者正确进行术后护理，促进伤口愈合。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582" b="275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切痣后护理的重要性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促进伤口愈合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正确的术后护理有助于保持伤口清洁、干燥，为伤口愈合提供良好的环境。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减轻疼痛和不适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通过合理的护理措施，如冷敷、药物止痛等，可以有效减轻术后的疼痛和不适感。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预防并发症的发生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术后护理不当可能导致感染、出血、疤痕增生等并发症，因此正确的护理对于预防这些并发症的发生至关重要。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术后初期护理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527" r="2752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使用温和的清洁剂和温水清洗伤口周围皮肤，避免使用酒精或其他刺激性液体。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清洁伤口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轻轻拍干伤口，避免擦拭，以免引起刺激和疼痛。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干燥伤口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保持伤口清洁干燥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33" r="16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根据医生建议定期更换敷料，通常每天或每两天更换一次。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更换频率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使用无菌敷料覆盖伤口，避免使用胶布直接粘贴在伤口上。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敷料选择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定期更换敷料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术后初期需要充分休息，避免剧烈运动，以免加重伤口负担。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避免高温环境和剧烈运动，防止出汗增多，影响伤口愈合。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避免剧烈运动和出汗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防止出汗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休息充足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饮食调理与禁忌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如稀粥、面条、蒸蛋等，避免油腻和重口味食品。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选择清淡食物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提供足够的维生素和矿物质，有助于伤口愈合。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多吃蔬菜水果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如瘦肉、鱼、豆腐等，有助于组织修复和增强免疫力。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适量摄入蛋白质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饮食清淡易消化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酒精会刺激伤口，影响愈合，因此术后应避免饮酒。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忌食海鲜等发物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某些海鲜如虾、蟹等可能引起过敏反应，不利于伤口愈合。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禁忌辛辣刺激性食物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保持充足的水分摄入，有助于维持身体正常代谢和排毒。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如全麦面包、燕麦、水果、蔬菜等，有助于增加粪便体积，促进肠道蠕动。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多吃高纤维食物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术后应避免用力排便，以免加重伤口疼痛和出血。如有需要，可使用软化粪便的药物或咨询医生意见。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避免用力排便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多喝水，保持大便通畅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https://d.book118.com/008117136010006050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2024-09-29T14:30:46.453</cp:lastPrinted>
  <dcterms:created xsi:type="dcterms:W3CDTF">2024-09-29T06:30:46Z</dcterms:created>
  <dcterms:modified xsi:type="dcterms:W3CDTF">2024-09-29T06:30:48Z</dcterms:modified>
</cp:coreProperties>
</file>