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14CEB-61B9-40E3-97F7-C81A7A68A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7C638-1BE0-45F6-A019-0B8FB1A6D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7907C-5779-4308-92A3-62E32525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7C817-AE1D-4DDC-B768-B13FC35E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119C6-7D16-4D59-9D4B-B416C8432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FCB1B-A49D-44A9-A04F-0F72EC3FB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0089C-C460-45C8-9731-0DB8BCC1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02427-356D-4F42-8537-34AE2C2E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06DB-3824-49E9-9DF0-6B5129CC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F8791-01BB-4FF3-8E06-EF4C6147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72210-E8E8-4FE1-B11C-F0DE702F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714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刚出生护理全过程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迎接新生命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迎接新生命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准备待产包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选择医院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办理证件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包括新生儿衣物、尿布、湿巾、奶粉、奶瓶等必需品，以及妈妈的生产用品和住院必需品。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根据家庭情况和个人需求，选择合适的医院和生产方式。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办理出生医学证明、户口本等必要的证件。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生产阶段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自然分娩是最常见的分娩方式，遵循医生的指导，在产房内进行分娩。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对于某些特殊情况，如胎儿位置异常、母体疾病等，医生可能会建议剖宫产。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产后阶段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产后尽早开始母乳喂养，有助于建立亲子关系和促进宝宝发育。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定期检查宝宝的身体状况，如黄疸、体温、体重等，以及喂养和排便情况。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关注产妇的身体恢复，如伤口愈合、子宫收缩等，以及心理调适和情绪支持。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产妇恢复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喂养时间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新生儿每次的喂养量大约为60-120毫升，具体量根据宝宝的体重和需求而定。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如果无法进行母乳喂养，可以使用配方奶进行人工喂养，但需要注意奶量和奶瓶的清洁卫生。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新生儿每天需要喂养8-12次，时间间隔为2-3小时。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尿布选择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新生儿每天需要更换尿布8-10次，根据情况可适当调整。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每次更换尿布时，需要用温水和柔软的棉布清洗宝宝的私处，保持干燥和清洁。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选择透气性好、吸水性强、柔软的尿布。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新生儿需要一个安静、舒适、温暖的睡眠环境，室内温度保持在20-24摄氏度之间。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新生儿应该采用侧卧或仰卧的姿势睡觉，避免俯卧睡觉以免窒息。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新生儿每天需要睡16-20小时，白天和晚上睡眠时间相当。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新生儿需要每天洗澡，水温控制在37-40摄氏度之间，时间不要过长，5-10分钟即可。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选择宽松、柔软、舒适的衣物，避免过紧或过小。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新生儿脐带需要保持干燥和清洁，每天消毒一次，一般在2周左右脱落。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新生儿健康观察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https://d.book118.com/008117142010006050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2024-09-29T14:30:48.537</cp:lastPrinted>
  <dcterms:created xsi:type="dcterms:W3CDTF">2024-09-29T06:30:48Z</dcterms:created>
  <dcterms:modified xsi:type="dcterms:W3CDTF">2024-09-29T06:30:50Z</dcterms:modified>
</cp:coreProperties>
</file>