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380D22D-20FA-4C49-B005-7BC3C038840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BE370-88DE-4717-89B9-23B091359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9CAB4-0CBC-48DF-85F0-E7ECCE3D0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175F5-BFFD-47B8-A736-0241EF236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6FC39-6FBC-4FFC-BB42-37C029D15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DD4CFF-017D-4878-9F2A-AB53529AB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6390F4-062D-4377-B759-CAB6BC0D3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343F88-EBC7-4899-8A11-906D96950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0C1A6-FFD8-445D-B5AC-02AE194A6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A2F68-BC83-4C46-88A8-314B297EB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9ED1E-230B-49DF-BE7E-27D89C9B3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6ECD6-A468-4E17-AE03-BC270B218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FB59684-ABAA-48AB-ADAF-78EEF3E03A0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E318BAB-26EA-4079-B697-CD01129C136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2000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培养良好的企业文化从礼仪开始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建立良好的企业礼仪体系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礼仪在招聘和职场晋升中的重要性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企业文化中的礼仪传承与发展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礼仪在员工心理健康中的重要作用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企业文化与礼仪的重要性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在一个企业中，企业文化是公司发展的灵魂，而礼仪则是展现企业文化的重要方式。良好的企业文化和礼仪能够有效地提升员工的职业素质和整体形象。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良好企业文化的好处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提高员工士气和团队合作能力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塑造企业形象，增强竞争力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忠诚度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增加员工对公司的归属感和忠诚度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提高员工的职业形象和素质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建立良好的客户关系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促进员工间的和谐相处，减少冲突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沟通的桥梁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促进员工交流和合作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促进企业氛围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建立良好沟通氛围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培养良好企业文化从礼仪开始的意义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规范礼仪行为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塑造积极向上的企业文化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从礼仪入手，培养良好的企业文化对于企业的成功至关重要。通过规范的礼仪行为和塑造正面文化，公司能够提高内部凝聚力和外部形象，进而取得更好的发展。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建立良好的企业礼仪体系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制定公司礼仪规范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公司礼仪规范的制定是建立良好企业礼仪体系的基础。明确规定公司内外的礼仪行为准则，包括员工着装、言谈举止等方面的规范，有助于统一企业文化形象，提升员工整体素质。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培训员工礼仪意识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通过培训课程提升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加强员工认识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强调礼仪的重要性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重视程度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实践各种礼仪要求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建立反馈机制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建立员工互相监督和评价的机制，可以及时纠正员工不当的礼仪行为，促进员工自我约束和改进。定期组织评选优秀礼仪员工，通过激励机制激励员工向优秀礼仪目标迈进，形成良好的企业文化氛围。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文化周活动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组织企业文化周，强调礼仪文化的重要性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员工大会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在员工大会上宣传企业礼仪文化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媒体推广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利用企业内外媒体进行礼仪文化的宣传推广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礼仪文化宣传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内刊传播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通过公司内刊向员工传达企业礼仪文化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员工培训效果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加深员工对礼仪的理解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意识提升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促使员工规范自身行为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提升企业整体形象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增进员工间的沟通和互动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企业文化建设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企业文化是企业的灵魂，建立良好的礼仪文化是企业文化建设的基石。通过全员参与的礼仪培训、规范制度执行和文化宣传推广，可以建立积极向上的企业文化氛围，促进企业持续发展和进步。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礼仪在招聘和职场晋升中的重要性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招聘环节中的礼仪应用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在招聘过程中，以礼待人、言谈得体是展现专业素养和团队精神的重要方式。礼貌和仪表仪态可以给人留下良好印象，有利于获得招聘机会。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职场晋升与礼仪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通过展现礼貌和团队合作提升自身形象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提升职业形象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礼貌待人、团队合作是获得晋升机会的关键素质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晋升机会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礼仪行为可以增强领导者的权威和魅力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良好的礼仪能增加团队的向心力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团队向心力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礼仪与领导力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领导者应以身作则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树立好榜样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礼仪行为能引领员工向良好方向发展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引领员工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礼仪可以增强领导者的权威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提升权威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https://d.book118.com/008120005010006050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培养良好的企业文化从礼仪开始</vt:lpstr>
      <vt:lpstr>目录</vt:lpstr>
      <vt:lpstr>第1章 简介</vt:lpstr>
      <vt:lpstr> </vt:lpstr>
      <vt:lpstr>良好企业文化的好处</vt:lpstr>
      <vt:lpstr>礼仪的作用</vt:lpstr>
      <vt:lpstr>培养良好企业文化从礼仪开始的意义</vt:lpstr>
      <vt:lpstr>总结</vt:lpstr>
      <vt:lpstr>第2章 建立良好的企业礼仪体系</vt:lpstr>
      <vt:lpstr>制定公司礼仪规范</vt:lpstr>
      <vt:lpstr>培训员工礼仪意识</vt:lpstr>
      <vt:lpstr> </vt:lpstr>
      <vt:lpstr>礼仪文化宣传</vt:lpstr>
      <vt:lpstr>员工培训效果</vt:lpstr>
      <vt:lpstr> </vt:lpstr>
      <vt:lpstr>第3章 礼仪在招聘和职场晋升中的重要性</vt:lpstr>
      <vt:lpstr> </vt:lpstr>
      <vt:lpstr>职场晋升与礼仪</vt:lpstr>
      <vt:lpstr>礼仪与领导力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2024-09-29T14:30:49.642</cp:lastPrinted>
  <dcterms:created xsi:type="dcterms:W3CDTF">2024-09-29T06:30:49Z</dcterms:created>
  <dcterms:modified xsi:type="dcterms:W3CDTF">2024-09-29T06:30:51Z</dcterms:modified>
</cp:coreProperties>
</file>