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57612-F854-460B-A3DA-317B6A56A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AA3C8-8396-4940-9A86-9E662876C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8B308-6C49-40F7-9A39-A239B3ED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BBC24-1493-4283-BD86-5DD7DC87A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54E69-31BD-4BD0-B797-DCC3A34F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9BFDCF-0BC5-4824-BFE2-E3CECDA4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7EAB5-63E8-4D2B-ABB4-E74B12D4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E2102-8EF1-4898-B84B-2AAAA04B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5A750-B4E8-44BA-BD63-D9C5CBC2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E4D0D-A7EA-4EFD-8BC6-347ECB017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EF4FD-4808-4CD0-8B6E-58ADBCC3E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1116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养老护理学课件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养老护理的基本知识与技能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养老护理的实践与应用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养老护理的未来与发展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养老护理学的定义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养老护理学是一门研究老年人生理、心理、社会和疾病预防与治疗的综合性学科。它旨在提供全面的护理服务，满足老年人在生活照顾、医疗保健、心理支持等方面的需求。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养老护理学的特点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学具有多学科交叉性、以老年人为中心、关注个体差异和综合性服务的特点。它融合了医学、护理学、社会学、心理学等多学科知识，以老年人的需求为出发点，提供个性化的护理服务，旨在提高老年人的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养老护理学起源于古代的敬老文化和医疗实践。随着人口老龄化趋势的加剧，老年人的护理需求逐渐受到重视，养老护理学逐渐发展成为一门独立的学科。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养老护理学的起源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世纪中叶，随着医学和护理学的进步，养老护理学开始受到广泛关注。老年护理中心、养老院等机构的出现，为老年人提供了专业的护理服务。进入21世纪后，养老护理学进一步发展，涵盖了社区护理、家庭护理、康复护理等多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养老护理学的发展历程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养老护理学的目的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养老护理学的目的是为老年人提供全面、专业的护理服务，满足老年人在身心健康和生活质量方面的需求。它旨在提高老年人的生活自理能力，延缓衰老过程，降低医疗费用，使老年人能够安享晚年。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养老护理学的意义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学对于社会和个体都具有重要意义。在社会层面，养老护理学的发展有助于应对人口老龄化的挑战，减轻社会负担，促进社会和谐发展。在个体层面，养老护理学能够提供专业的护理服务，满足老年人的需求，提高其生活质量，让老年人能够享受幸福的晚年生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养老护理学的目的与意义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养老护理的基本知识与技能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662" b="20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了解老年人的生理变化，掌握针对这些变化的护理技巧。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老年人的生理特点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随着年龄的增长，老年人的身体机能逐渐衰退，出现视力、听力下降，记忆力减退，骨骼变脆，免疫力下降等症状。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针对老年人不同的生理特点，如提供足够的光线、调整音量、协助记忆、提供安全的生活环境、预防跌倒等。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关注老年人的心理健康，提供心理支持和疏导。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老年人的心理特点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老年人可能会出现孤独、焦虑、抑郁等心理问题，对生活失去兴趣，对未来感到担忧等。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提供陪伴、倾听、鼓励、支持等心理护理服务，帮助老年人保持积极的心态和乐观的情绪。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协助老年人完成日常生活活动，提高生活质量。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包括饮食护理、排泄护理、清洁卫生、穿脱衣物等。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日常生活护理内容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根据老年人的需求和身体状况，提供适当的帮助和指导，确保他们能够保持舒适和整洁。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74" r="244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预防老年人意外伤害，及时处理突发状况。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包括预防跌倒、烫伤、噎食等意外伤害的措施。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掌握心肺复苏、止血、处理突发疾病的急救技能。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定期检查居住环境的安全性，提高老年人自我保护意识，及时发现并处理突发状况，确保老年人的生命安全。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老年人的安全防护与急救护理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https://d.book118.com/008121116125006026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2024-09-04T07:53:37.942</cp:lastPrinted>
  <dcterms:created xsi:type="dcterms:W3CDTF">2024-09-03T23:53:37Z</dcterms:created>
  <dcterms:modified xsi:type="dcterms:W3CDTF">2024-09-03T23:53:39Z</dcterms:modified>
</cp:coreProperties>
</file>