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587AA-6446-485A-A340-1F4F206A8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4C381-409B-4AC5-BA64-F9CD4AFEB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FD7ED-1FEB-4B9D-8D16-46A22B114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BE47C-CB2E-4692-B6D5-5BF94DE87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F78F1-B8CA-4C64-BD39-F30F2336D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3AE71-6FA1-4554-81C0-91125BDB4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8F60E-7F7F-4E3A-A2C4-95956B455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1742F-4CB9-44F6-98F8-3347C9798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87659-F2A9-4116-AC2E-4FC762EDF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914E6-B6D7-45EE-B6D6-27DA5A1AF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4BB4F-9E61-434E-B0CB-B15359B76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3054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独资企业法案例分析\n## 1.个人独资企业法概述及其重要性\n### 1.1个人独资企业的定义与特点\n### 1.2个人独资企业法的适用范围\n### 1.3个人独资企业在经济中的地位与作用\n## 2.个人独资企业设立与变更的法律程序\n### 2.1个人独资企业的设立条件与程序\n### 2.2个人独资企业的变更事项与程序\n### 2.3个人独资企业设立与变更的法律风险与防范\n## 3.个人独资企业解散与清算的法律问题\n### 3.1个人独资企业的解散原因与程序\n### 3.2个人独资企业的清算原则与方法\n### 3.3个人独资企业解散与清算的法律责任与风险\n## 4.个人独资企业与其他企业形式的比较\n### 4.1个人独资企业与个体工商户的比较\n### 4.2个人独资企业与有限责任公司的比较\n### 4.3个人独资企业与合伙企业的比较\n## 5.个人独资企业法案例分析\n### 5.1个人独资企业设立与变更案例分析\n### 5.2个人独资企业解散与清算案例分析\n### 5.3个人独资企业法律责任与风险防范案例分析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个人独资企业法案例分析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个人独资企业法概述及其重要性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个人独资企业的定义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以个人财产出资设立的企业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投资人承担无限责任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不具有法人资格</a:t>
                </a:r>
                <a:endParaRPr/>
              </a:p>
            </p:txBody>
          </p:sp>
          <p:sp>
            <p:nvSpPr>
              <p:cNvPr id="16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个人独资企业的特点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企业财产与个人财产难以区分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投资人享有全部经营收益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经营管理灵活，税收负担较轻</a:t>
                </a:r>
                <a:endParaRPr/>
              </a:p>
            </p:txBody>
          </p:sp>
          <p:sp>
            <p:nvSpPr>
              <p:cNvPr id="17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个人独资企业的优势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设立程序简便，成本低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税收优惠政策较多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企业经营灵活，适应市场变化</a:t>
                </a:r>
                <a:endParaRPr/>
              </a:p>
            </p:txBody>
          </p:sp>
          <p:sp>
            <p:nvSpPr>
              <p:cNvPr id="17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以个人财产出资设立的企业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投资人承担无限责任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不具有法人资格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不适用范围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法律法规禁止设立的企业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国有企业、外商投资企业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法律规定的其他企业形式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个人独资企业法的适用范围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个人独资企业在经济中的地位与作用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个人独资企业在经济中的地位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弥补了其他企业形式的不足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促进了中小企业的发展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为社会创造了大量的就业机会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个人独资企业的重要作用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丰富市场经营主体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促进市场竞争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提高资源配置效率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个人独资企业设立与变更的法律程序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设立条件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投资人是中国公民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投资人有固定的住所和合法的收入来源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设立程序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申请设立登记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办理税务登记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个人独资企业的设立条件与程序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个人独资企业的变更事项与程序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变更事项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企业名称、住所、经营范围等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投资人的姓名、住所等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企业组织形式、注册资本等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变更程序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申请变更登记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办理税务登记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法律风险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虚假登记，骗取税收优惠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违法经营，损害国家利益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投资人逃避债务，损害债权人利益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防范措施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严格审查设立条件，防止虚假登记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加强对企业的监管，防止违法经营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完善企业法律制度，保护投资人权益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个人独资企业设立与变更的法律风险与防范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个人独资企业解散与清算的法律问题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个人独资企业的解散原因与程序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解散原因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合同约定的解散事由出现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企业严重亏损，无法继续经营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企业违法经营，被依法吊销营业执照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解散程序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作出解散决定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成立清算组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清算企业财产，清偿债务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https://d.book118.com/008123054121006037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个人独资企业法案例分析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2024-09-17T18:21:50.463</cp:lastPrinted>
  <dcterms:created xsi:type="dcterms:W3CDTF">2024-09-17T10:21:50Z</dcterms:created>
  <dcterms:modified xsi:type="dcterms:W3CDTF">2024-09-17T10:21:52Z</dcterms:modified>
</cp:coreProperties>
</file>