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7B036-198F-4AB9-B1FF-3FBE52EFC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D803C-68E9-4F90-9AEC-2060CD1B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D729B-192B-4656-A542-FE20BE885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7DADC-0C6B-4B0E-9DE8-0B5EAA58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2958DC-116B-4B47-B3DF-D4CDD70C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B8C71-AAE4-4C64-8A98-D430C04F5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D3A815-BF19-4A08-94E8-91A7384E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DC938-A875-49E8-847E-7CF4B734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5945F-B44C-4876-B33F-165AB7BE6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79104-5BF9-482B-ABF2-93301E5B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C9F04-1E4E-4E5E-9453-8511D59DA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3055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大学新生入学教育的学生自治与学生会建设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学生自治理念及实践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学生会组织架构与职能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学生会参与校园治理途径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学生自治与学生会建设挑战及对策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总结与展望：构建和谐共治校园环境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帮助新生快速适应大学生活，明确学习方向，提升自我管理和团队协作能力。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入学教育是大学新生从中学到大学的过渡环节，对于其未来的学习和发展具有重要影响。通过入学教育，新生可以更好地了解大学的学习和生活环境，明确自己的目标和责任，为未来的学习和生活做好准备。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包括校史校情教育、专业思想教育、学习方法指导、心理健康教育、职业生涯规划等。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采取讲座、座谈会、小组讨论、实地参观等多种形式，注重理论与实践相结合，强调学生的参与和体验。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教育内容与形式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由学校统一组织，各学院具体实施，辅导员、班主任和专业教师共同参与。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座谈会、个别访谈等方式收集反馈信息，对入学教育的效果进行评估，并针对存在的问题和不足进行改进。同时，建立长效机制，将入学教育纳入学生日常教育管理体系中，确保教育效果的持续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教育实施与评估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学生自治理念及实践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60" r="2976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学生自治的定义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学生自治是指学生在学校范围内，通过一定的组织和程序，实现自我管理、自我教育和自我服务的一种制度。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学生自治的意义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学生自治有助于培养学生的民主意识、责任意识和团队协作能力，提高学生的综合素质和社会适应能力。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学生自治与学校管理的关系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学生自治是学校管理的重要组成部分，两者相辅相成，共同促进学生的全面发展。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学生自治概念解析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国外学生自治现状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国外高校注重学生自治，学生会在学校管理中发挥重要作用，学生参与程度高，自治效果较好。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国内学生自治现状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国内高校逐渐重视学生自治，纷纷成立学生会、学生社团等组织，但在实际操作中仍存在一些问题，如学生参与程度不高、自治效果不佳等。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国内外对比启示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通过对比国内外学生自治现状，可以发现国内高校在学生自治方面仍有待提高，需要借鉴国外经验，加强学生会建设，提高学生参与程度。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833" r="14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国内外学生自治现状对比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加强学生自治组织建设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建立健全学生会、学生社团等组织，明确职责和权限，提高学生会的凝聚力和影响力。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开展自治实践活动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通过开展各种自治实践活动，如学生代表大会、提案征集等，让学生亲身参与自治过程，培养学生的自治能力。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加强学生自治教育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通过课堂教学、讲座、培训等形式，加强对学生自治理念、知识和技能的教育，提高学生的自治意识和能力。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完善自治评价机制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建立科学的自治评价机制，对学生的自治成果进行评价和反馈，激励学生积极参与自治活动。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培养学生自治能力途径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学生会组织架构与职能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负责学生会的整体规划和决策，一般由选举产生的主席和副主席组成。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主席团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协助主席团处理日常事务，负责文书起草、档案管理等工作。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根据学校和学生需求设立不同部门，如学术部、文艺部、体育部、生活部等。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学生会组织架构介绍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https://d.book118.com/008123055055006040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2024-09-18T20:56:52.359</cp:lastPrinted>
  <dcterms:created xsi:type="dcterms:W3CDTF">2024-09-18T12:56:52Z</dcterms:created>
  <dcterms:modified xsi:type="dcterms:W3CDTF">2024-09-18T12:56:54Z</dcterms:modified>
</cp:coreProperties>
</file>