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2289A-7AA0-44BB-8418-0A712F240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0C0BC-8537-4EB7-91F6-51E41956E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D4240-7025-4479-B3B8-326CF3075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A0287-7D01-4BC4-9CAB-7AC78F549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C7AD24-7957-4352-91AC-6429C89AE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D4DF01-EE4D-4542-BBA2-73092569E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DBE603-2216-4FF9-8E43-BAA4CD69C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BEA77-987E-45A1-B0EF-28F210991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492D5-F5D6-417A-9C5D-3D13BD1F2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B5FEA9-4322-4823-980F-7446F24E8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FF0CCB-3D8B-42D8-A03E-6EB242EFD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23104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线上发布会可行性研究报告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成本预算与效益评估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线上发布会是利用互联网技术，通过网络平台实现产品发布、品牌推广、信息交流等目的的一种新型发布会形式。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相比传统线下发布会，线上发布会具有成本低、覆盖广、互动性强、传播速度快等优势，能够更好地满足现代企业的营销需求。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线上发布会概念及优势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线上发布会优势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线上发布会定义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随着互联网技术的不断发展和普及，越来越多的企业开始寻求线上营销解决方案，线上发布会的市场需求不断增长。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未来，线上发布会将成为企业营销的重要趋势之一，其形式和内容也将不断创新和完善，更好地满足企业的多样化需求。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通过线上发布会的形式，向目标受众传递产品信息、品牌形象和企业理念，提升品牌知名度和美誉度，促进产品销售和市场份额的提升。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通过线上发布会的成功举办，预计将实现以下成果：吸引大量目标受众关注，提升品牌曝光率；促进产品销售，提高市场占有率；增强企业与受众之间的互动和沟通，提升品牌形象和口碑。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技术方案与实施计划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9" r="166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线上平台选择与搭建方案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选择专业线上发布会平台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对比多个线上发布会平台，选择功能全面、稳定可靠、用户体验良好的平台进行合作。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定制化搭建方案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根据发布会需求，制定个性化线上平台搭建方案，包括主题设计、页面布局、功能模块等。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平台测试与优化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在发布会前进行多轮平台测试，确保平台功能正常、流程顺畅，并根据测试结果进行优化调整。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制定详细的直播流程，包括嘉宾介绍、产品展示、互动环节等，确保发布会内容紧凑、有序。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直播流程规划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明确直播过程中所需的技术支持，包括网络带宽、音视频设备、直播软件等，确保直播效果清晰、稳定。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技术支持需求明确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针对可能出现的技术问题，制定应急预案，确保直播过程中能快速响应、及时处理。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直播流程及技术支持需求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数据加密传输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采用先进的加密技术，确保用户数据在传输过程中的安全。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访问权限控制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严格限制平台访问权限，防止未经授权的用户访问敏感数据。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定期安全漏洞扫描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定期对平台进行安全漏洞扫描，及时发现并修复潜在的安全隐患。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数据备份与恢复机制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建立完善的数据备份与恢复机制，确保在发生意外情况时能迅速恢复数据。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内容策划与传播策略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明确线上发布会的核心主题，如产品发布、战略合作、企业动态等，确保活动内容的针对性和吸引力。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内容创意构思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结合企业文化、品牌形象和市场趋势，策划具有创意和亮点的发布内容，如独特的演讲形式、互动环节、产品展示等。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主题定位及内容创意构思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嘉宾邀请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邀请与发布会主题相关的行业专家、企业高管、知名人士等作为嘉宾，提升活动的权威性和影响力。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演讲安排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合理安排嘉宾演讲顺序和时间，确保活动进程紧凑有序，同时预留足够时间进行互动和提问环节。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嘉宾邀请与演讲安排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https://d.book118.com/008123104117006046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2024-09-27T18:35:38.817</cp:lastPrinted>
  <dcterms:created xsi:type="dcterms:W3CDTF">2024-09-27T10:35:38Z</dcterms:created>
  <dcterms:modified xsi:type="dcterms:W3CDTF">2024-09-27T10:35:40Z</dcterms:modified>
</cp:coreProperties>
</file>