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7F30F3-39B6-4CCB-9682-6C0557E25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9A107A-D4B3-4345-BB36-A884974125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DFF77E-0473-47E3-AC50-9D3B19FE0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50EEFB-4A5F-406B-827C-09520DF6F6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1A9E7F-AEDE-4890-BA5D-E41E68AAA5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1ABD26-C212-475E-9375-C7C289710A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3B9049-2A98-45CB-AE96-46FAA3EBD8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E17B6D-2496-4964-B2C6-4231BCA37B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FDF894-3422-4724-8770-4A0A5687B2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915567-A96F-44CC-84F8-61A63FB5AC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FB0CDE-1032-4E2A-AE33-CEA0DFCEBF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24134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硬件加速与并行处理</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以下是一个《硬件加速与并行处理》PPT的8个提纲：
 硬件加速概述
 并行处理基础
 常见硬件加速器
 硬件加速应用案例
 并行处理算法与技术
 并行处理编程模型
 硬件加速性能评估
 未来发展趋势与挑战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硬件加速概述</a:t>
            </a:r>
          </a:p>
        </p:txBody>
      </p:sp>
      <p:sp>
        <p:nvSpPr>
          <p:cNvPr id="3" name="Subtitle 2"/>
          <p:cNvSpPr>
            <a:spLocks noGrp="1"/>
          </p:cNvSpPr>
          <p:nvPr>
            <p:ph type="subTitle" idx="1"/>
          </p:nvPr>
        </p:nvSpPr>
        <p:spPr/>
        <p:txBody>
          <a:bodyPr/>
          <a:lstStyle/>
          <a:p>
            <a:r>
              <a:t>硬件加速与并行处理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硬件加速概述</a:t>
            </a:r>
          </a:p>
        </p:txBody>
      </p:sp>
      <p:sp>
        <p:nvSpPr>
          <p:cNvPr id="3" name="Text Placeholder 2"/>
          <p:cNvSpPr>
            <a:spLocks noGrp="1"/>
          </p:cNvSpPr>
          <p:nvPr>
            <p:ph type="body" idx="1"/>
          </p:nvPr>
        </p:nvSpPr>
        <p:spPr/>
        <p:txBody>
          <a:bodyPr/>
          <a:lstStyle/>
          <a:p>
            <a:r>
              <a:t>硬件加速概述</a:t>
            </a:r>
          </a:p>
        </p:txBody>
      </p:sp>
      <p:sp>
        <p:nvSpPr>
          <p:cNvPr id="4" name="Content Placeholder 3"/>
          <p:cNvSpPr>
            <a:spLocks noGrp="1"/>
          </p:cNvSpPr>
          <p:nvPr>
            <p:ph sz="half" idx="2"/>
          </p:nvPr>
        </p:nvSpPr>
        <p:spPr/>
        <p:txBody>
          <a:bodyPr/>
          <a:lstStyle/>
          <a:p>
            <a:r>
              <a:t>1.硬件加速是指利用专门设计的硬件来提高计算机性能的技术。这些硬件可以是独立的设备，也可以是集成在主板上的芯片。通过硬件加速，可以大大提高计算机在处理复杂任务时的速度和效率。</a:t>
            </a:r>
          </a:p>
          <a:p>
            <a:r>
              <a:t>2.硬件加速的应用范围非常广泛，包括图形处理、视频编解码、加密解密等领域。其中，图形处理是最常见的硬件加速应用之一，通过专门的图形处理器（GPU）来提高渲染速度和画质。</a:t>
            </a:r>
          </a:p>
          <a:p>
            <a:r>
              <a:t>3.随着人工智能和机器学习等领域的快速发展，硬件加速在这些领域的应用也越来越广泛。专门的AI芯片和加速器可以大大提高机器学习和深度学习的训练速度和推理效率，为人工智能的发展提供了强有力的支持。</a:t>
            </a:r>
          </a:p>
          <a:p/>
        </p:txBody>
      </p:sp>
      <p:sp>
        <p:nvSpPr>
          <p:cNvPr id="5" name="Text Placeholder 4"/>
          <p:cNvSpPr>
            <a:spLocks noGrp="1"/>
          </p:cNvSpPr>
          <p:nvPr>
            <p:ph type="body" idx="3"/>
          </p:nvPr>
        </p:nvSpPr>
        <p:spPr/>
        <p:txBody>
          <a:bodyPr/>
          <a:lstStyle/>
          <a:p>
            <a:r>
              <a:t>硬件加速的优势</a:t>
            </a:r>
          </a:p>
        </p:txBody>
      </p:sp>
      <p:sp>
        <p:nvSpPr>
          <p:cNvPr id="6" name="Content Placeholder 5"/>
          <p:cNvSpPr>
            <a:spLocks noGrp="1"/>
          </p:cNvSpPr>
          <p:nvPr>
            <p:ph sz="half" idx="4"/>
          </p:nvPr>
        </p:nvSpPr>
        <p:spPr/>
        <p:txBody>
          <a:bodyPr/>
          <a:lstStyle/>
          <a:p>
            <a:r>
              <a:t>1.提高性能：硬件加速可以通过专门设计的硬件来提高计算机性能，使处理复杂任务的速度和效率大幅提升。</a:t>
            </a:r>
          </a:p>
          <a:p>
            <a:r>
              <a:t>2.节省能源：相对于软件处理，硬件加速可以更高效地利用计算机资源，从而节省能源和降低功耗。</a:t>
            </a:r>
          </a:p>
          <a:p>
            <a:r>
              <a:t>3.提高可靠性：硬件加速可以减少软件处理中可能出现的错误和崩溃等问题，提高系统的可靠性和稳定性。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硬件加速概述</a:t>
            </a:r>
          </a:p>
        </p:txBody>
      </p:sp>
      <p:sp>
        <p:nvSpPr>
          <p:cNvPr id="3" name="Text Placeholder 2"/>
          <p:cNvSpPr>
            <a:spLocks noGrp="1"/>
          </p:cNvSpPr>
          <p:nvPr>
            <p:ph type="body" idx="1"/>
          </p:nvPr>
        </p:nvSpPr>
        <p:spPr/>
        <p:txBody>
          <a:bodyPr/>
          <a:lstStyle/>
          <a:p>
            <a:r>
              <a:t>硬件加速的发展趋势</a:t>
            </a:r>
          </a:p>
        </p:txBody>
      </p:sp>
      <p:sp>
        <p:nvSpPr>
          <p:cNvPr id="4" name="Content Placeholder 3"/>
          <p:cNvSpPr>
            <a:spLocks noGrp="1"/>
          </p:cNvSpPr>
          <p:nvPr>
            <p:ph sz="half" idx="2"/>
          </p:nvPr>
        </p:nvSpPr>
        <p:spPr/>
        <p:txBody>
          <a:bodyPr/>
          <a:lstStyle/>
          <a:p>
            <a:r>
              <a:t>1.专门化设计：随着技术的不断发展，硬件加速器将越来越倾向于专门化设计，针对特定的应用场景进行优化，以提高性能和效率。</a:t>
            </a:r>
          </a:p>
          <a:p>
            <a:r>
              <a:t>2.集成化：随着芯片技术的不断进步，越来越多的硬件加速器将会集成到主板上，以更小的体积和更低的功耗提供更高的性能。</a:t>
            </a:r>
          </a:p>
          <a:p>
            <a:r>
              <a:t>3.智能化：随着人工智能和机器学习等领域的快速发展，硬件加速器将会越来越智能化，具备更高的自主处理能力和适应性。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并行处理基础</a:t>
            </a:r>
          </a:p>
        </p:txBody>
      </p:sp>
      <p:sp>
        <p:nvSpPr>
          <p:cNvPr id="3" name="Subtitle 2"/>
          <p:cNvSpPr>
            <a:spLocks noGrp="1"/>
          </p:cNvSpPr>
          <p:nvPr>
            <p:ph type="subTitle" idx="1"/>
          </p:nvPr>
        </p:nvSpPr>
        <p:spPr/>
        <p:txBody>
          <a:bodyPr/>
          <a:lstStyle/>
          <a:p>
            <a:r>
              <a:t>硬件加速与并行处理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并行处理基础</a:t>
            </a:r>
          </a:p>
        </p:txBody>
      </p:sp>
      <p:sp>
        <p:nvSpPr>
          <p:cNvPr id="3" name="Text Placeholder 2"/>
          <p:cNvSpPr>
            <a:spLocks noGrp="1"/>
          </p:cNvSpPr>
          <p:nvPr>
            <p:ph type="body" idx="1"/>
          </p:nvPr>
        </p:nvSpPr>
        <p:spPr/>
        <p:txBody>
          <a:bodyPr/>
          <a:lstStyle/>
          <a:p>
            <a:r>
              <a:t>并行处理概念</a:t>
            </a:r>
          </a:p>
        </p:txBody>
      </p:sp>
      <p:sp>
        <p:nvSpPr>
          <p:cNvPr id="4" name="Content Placeholder 3"/>
          <p:cNvSpPr>
            <a:spLocks noGrp="1"/>
          </p:cNvSpPr>
          <p:nvPr>
            <p:ph sz="half" idx="2"/>
          </p:nvPr>
        </p:nvSpPr>
        <p:spPr/>
        <p:txBody>
          <a:bodyPr/>
          <a:lstStyle/>
          <a:p>
            <a:r>
              <a:t>1.并行处理是指同时使用多种计算资源解决同一问题，以提高处理速度和效率的技术。</a:t>
            </a:r>
          </a:p>
          <a:p>
            <a:r>
              <a:t>2.并行处理可以应用于不同的计算平台，如多核CPU、GPU、FPGA等。</a:t>
            </a:r>
          </a:p>
          <a:p>
            <a:r>
              <a:t>3.并行处理的技术包括任务并行、数据并行和流水并行等。</a:t>
            </a:r>
          </a:p>
          <a:p/>
        </p:txBody>
      </p:sp>
      <p:sp>
        <p:nvSpPr>
          <p:cNvPr id="5" name="Text Placeholder 4"/>
          <p:cNvSpPr>
            <a:spLocks noGrp="1"/>
          </p:cNvSpPr>
          <p:nvPr>
            <p:ph type="body" idx="3"/>
          </p:nvPr>
        </p:nvSpPr>
        <p:spPr/>
        <p:txBody>
          <a:bodyPr/>
          <a:lstStyle/>
          <a:p>
            <a:r>
              <a:t>并行处理硬件</a:t>
            </a:r>
          </a:p>
        </p:txBody>
      </p:sp>
      <p:sp>
        <p:nvSpPr>
          <p:cNvPr id="6" name="Content Placeholder 5"/>
          <p:cNvSpPr>
            <a:spLocks noGrp="1"/>
          </p:cNvSpPr>
          <p:nvPr>
            <p:ph sz="half" idx="4"/>
          </p:nvPr>
        </p:nvSpPr>
        <p:spPr/>
        <p:txBody>
          <a:bodyPr/>
          <a:lstStyle/>
          <a:p>
            <a:r>
              <a:t>1.并行处理硬件包括多核CPU、GPU、TPU等，这些硬件具有不同的架构和特点。</a:t>
            </a:r>
          </a:p>
          <a:p>
            <a:r>
              <a:t>2.并行处理硬件的发展趋势是不断提高计算性能、扩大并行规模、优化能源效率等。</a:t>
            </a:r>
          </a:p>
          <a:p>
            <a:r>
              <a:t>3.选择合适的并行处理硬件需要根据应用场景、计算负载、预算等因素进行综合考虑。</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并行处理基础</a:t>
            </a:r>
          </a:p>
        </p:txBody>
      </p:sp>
      <p:sp>
        <p:nvSpPr>
          <p:cNvPr id="3" name="Content Placeholder 2"/>
          <p:cNvSpPr>
            <a:spLocks noGrp="1"/>
          </p:cNvSpPr>
          <p:nvPr>
            <p:ph sz="half" idx="2"/>
          </p:nvPr>
        </p:nvSpPr>
        <p:spPr/>
        <p:txBody>
          <a:bodyPr/>
          <a:lstStyle/>
          <a:p>
            <a:r>
              <a:t>1.并行处理编程模型是程序员描述并行计算任务的方式，常见的编程模型包括OpenMP、MPI、CUDA等。</a:t>
            </a:r>
          </a:p>
          <a:p>
            <a:r>
              <a:t>2.不同的编程模型有不同的语法和语义，选择合适的编程模型需要根据应用场景、计算平台、编程语言等因素进行综合考虑。</a:t>
            </a:r>
          </a:p>
          <a:p>
            <a:r>
              <a:t>3.并行处理编程需要考虑任务划分、通信开销、负载均衡等问题，以提高并行效率和稳定性。</a:t>
            </a:r>
          </a:p>
          <a:p/>
        </p:txBody>
      </p:sp>
      <p:sp>
        <p:nvSpPr>
          <p:cNvPr id="4" name="Text Placeholder 3"/>
          <p:cNvSpPr>
            <a:spLocks noGrp="1"/>
          </p:cNvSpPr>
          <p:nvPr>
            <p:ph type="body" idx="3"/>
          </p:nvPr>
        </p:nvSpPr>
        <p:spPr/>
        <p:txBody>
          <a:bodyPr/>
          <a:lstStyle/>
          <a:p>
            <a:r>
              <a:t>并行处理算法</a:t>
            </a:r>
          </a:p>
        </p:txBody>
      </p:sp>
      <p:sp>
        <p:nvSpPr>
          <p:cNvPr id="5" name="Content Placeholder 4"/>
          <p:cNvSpPr>
            <a:spLocks noGrp="1"/>
          </p:cNvSpPr>
          <p:nvPr>
            <p:ph sz="half" idx="4"/>
          </p:nvPr>
        </p:nvSpPr>
        <p:spPr/>
        <p:txBody>
          <a:bodyPr/>
          <a:lstStyle/>
          <a:p>
            <a:r>
              <a:t>1.并行处理算法是将并行计算技术应用于特定问题的求解方法，如并行排序、并行图算法等。</a:t>
            </a:r>
          </a:p>
          <a:p>
            <a:r>
              <a:t>2.设计高效的并行处理算法需要考虑问题特性、计算平台特点、通信开销等因素。</a:t>
            </a:r>
          </a:p>
          <a:p>
            <a:r>
              <a:t>3.并行处理算法的性能评估需要综合考虑计算时间、通信开销、可扩展性等因素。</a:t>
            </a:r>
          </a:p>
          <a:p/>
        </p:txBody>
      </p:sp>
      <p:sp>
        <p:nvSpPr>
          <p:cNvPr id="6" name="Text Placeholder 5"/>
          <p:cNvSpPr>
            <a:spLocks noGrp="1"/>
          </p:cNvSpPr>
          <p:nvPr>
            <p:ph type="body" idx="1"/>
          </p:nvPr>
        </p:nvSpPr>
        <p:spPr/>
        <p:txBody>
          <a:bodyPr/>
          <a:lstStyle/>
          <a:p>
            <a:r>
              <a:t>并行处理编程模型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并行处理基础</a:t>
            </a:r>
          </a:p>
        </p:txBody>
      </p:sp>
      <p:sp>
        <p:nvSpPr>
          <p:cNvPr id="3" name="Text Placeholder 2"/>
          <p:cNvSpPr>
            <a:spLocks noGrp="1"/>
          </p:cNvSpPr>
          <p:nvPr>
            <p:ph type="body" idx="1"/>
          </p:nvPr>
        </p:nvSpPr>
        <p:spPr/>
        <p:txBody>
          <a:bodyPr/>
          <a:lstStyle/>
          <a:p>
            <a:r>
              <a:t>并行处理应用</a:t>
            </a:r>
          </a:p>
        </p:txBody>
      </p:sp>
      <p:sp>
        <p:nvSpPr>
          <p:cNvPr id="4" name="Content Placeholder 3"/>
          <p:cNvSpPr>
            <a:spLocks noGrp="1"/>
          </p:cNvSpPr>
          <p:nvPr>
            <p:ph sz="half" idx="2"/>
          </p:nvPr>
        </p:nvSpPr>
        <p:spPr/>
        <p:txBody>
          <a:bodyPr/>
          <a:lstStyle/>
          <a:p>
            <a:r>
              <a:t>1.并行处理技术广泛应用于科学计算、大数据分析、人工智能等领域，如气候模拟、基因测序、自然语言处理等。</a:t>
            </a:r>
          </a:p>
          <a:p>
            <a:r>
              <a:t>2.并行处理技术可以显著提高计算性能和效率，从而加速应用创新和产业升级。</a:t>
            </a:r>
          </a:p>
          <a:p>
            <a:r>
              <a:t>3.未来，随着计算硬件和并行技术的发展，并行处理应用的前景将更加广阔。</a:t>
            </a:r>
          </a:p>
          <a:p/>
        </p:txBody>
      </p:sp>
      <p:sp>
        <p:nvSpPr>
          <p:cNvPr id="5" name="Text Placeholder 4"/>
          <p:cNvSpPr>
            <a:spLocks noGrp="1"/>
          </p:cNvSpPr>
          <p:nvPr>
            <p:ph type="body" idx="3"/>
          </p:nvPr>
        </p:nvSpPr>
        <p:spPr/>
        <p:txBody>
          <a:bodyPr/>
          <a:lstStyle/>
          <a:p>
            <a:r>
              <a:t>并行处理挑战与发展</a:t>
            </a:r>
          </a:p>
        </p:txBody>
      </p:sp>
      <p:sp>
        <p:nvSpPr>
          <p:cNvPr id="6" name="Content Placeholder 5"/>
          <p:cNvSpPr>
            <a:spLocks noGrp="1"/>
          </p:cNvSpPr>
          <p:nvPr>
            <p:ph sz="half" idx="4"/>
          </p:nvPr>
        </p:nvSpPr>
        <p:spPr/>
        <p:txBody>
          <a:bodyPr/>
          <a:lstStyle/>
          <a:p>
            <a:r>
              <a:t>1.并行处理技术面临诸多挑战，如可扩展性、负载均衡、通信开销等问题。</a:t>
            </a:r>
          </a:p>
          <a:p>
            <a:r>
              <a:t>2.未来，并行处理技术将继续发展，包括新硬件架构、新型编程模型、高效算法等方面的创新。</a:t>
            </a:r>
          </a:p>
          <a:p>
            <a:r>
              <a:t>3.随着人工智能、大数据等技术的不断发展，并行处理技术将在更多领域得到广泛应用。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a:t>
            </a:r>
          </a:p>
        </p:txBody>
      </p:sp>
      <p:sp>
        <p:nvSpPr>
          <p:cNvPr id="3" name="Subtitle 2"/>
          <p:cNvSpPr>
            <a:spLocks noGrp="1"/>
          </p:cNvSpPr>
          <p:nvPr>
            <p:ph type="subTitle" idx="1"/>
          </p:nvPr>
        </p:nvSpPr>
        <p:spPr/>
        <p:txBody>
          <a:bodyPr/>
          <a:lstStyle/>
          <a:p>
            <a:r>
              <a:t>硬件加速与并行处理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a:t>
            </a:r>
          </a:p>
        </p:txBody>
      </p:sp>
      <p:sp>
        <p:nvSpPr>
          <p:cNvPr id="3" name="Text Placeholder 2"/>
          <p:cNvSpPr>
            <a:spLocks noGrp="1"/>
          </p:cNvSpPr>
          <p:nvPr>
            <p:ph type="body" idx="1"/>
          </p:nvPr>
        </p:nvSpPr>
        <p:spPr/>
        <p:txBody>
          <a:bodyPr/>
          <a:lstStyle/>
          <a:p>
            <a:r>
              <a:t>GPU加速器</a:t>
            </a:r>
          </a:p>
        </p:txBody>
      </p:sp>
      <p:sp>
        <p:nvSpPr>
          <p:cNvPr id="4" name="Content Placeholder 3"/>
          <p:cNvSpPr>
            <a:spLocks noGrp="1"/>
          </p:cNvSpPr>
          <p:nvPr>
            <p:ph sz="half" idx="2"/>
          </p:nvPr>
        </p:nvSpPr>
        <p:spPr/>
        <p:txBody>
          <a:bodyPr/>
          <a:lstStyle/>
          <a:p>
            <a:r>
              <a:t>1.GPU加速器利用图形处理单元（GPU）进行高性能计算，能够处理大规模并行任务，如深度学习、物理模拟等。</a:t>
            </a:r>
          </a:p>
          <a:p>
            <a:r>
              <a:t>2.GPU加速器采用CUDA、OpenCL等编程框架，便于开发者进行并行编程，提高计算效率。</a:t>
            </a:r>
          </a:p>
          <a:p>
            <a:r>
              <a:t>3.随着AI和大数据领域的快速发展，GPU加速器在高性能计算市场的应用前景广阔。</a:t>
            </a:r>
          </a:p>
          <a:p/>
        </p:txBody>
      </p:sp>
      <p:sp>
        <p:nvSpPr>
          <p:cNvPr id="5" name="Text Placeholder 4"/>
          <p:cNvSpPr>
            <a:spLocks noGrp="1"/>
          </p:cNvSpPr>
          <p:nvPr>
            <p:ph type="body" idx="3"/>
          </p:nvPr>
        </p:nvSpPr>
        <p:spPr/>
        <p:txBody>
          <a:bodyPr/>
          <a:lstStyle/>
          <a:p>
            <a:r>
              <a:t>FPGA加速器</a:t>
            </a:r>
          </a:p>
        </p:txBody>
      </p:sp>
      <p:sp>
        <p:nvSpPr>
          <p:cNvPr id="6" name="Content Placeholder 5"/>
          <p:cNvSpPr>
            <a:spLocks noGrp="1"/>
          </p:cNvSpPr>
          <p:nvPr>
            <p:ph sz="half" idx="4"/>
          </p:nvPr>
        </p:nvSpPr>
        <p:spPr/>
        <p:txBody>
          <a:bodyPr/>
          <a:lstStyle/>
          <a:p>
            <a:r>
              <a:t>1.FPGA（现场可编程门阵列）加速器具有高度的灵活性和可定制性，适用于多种并行计算场景。</a:t>
            </a:r>
          </a:p>
          <a:p>
            <a:r>
              <a:t>2.FPGA加速器可通过硬件编程实现低延迟、高吞吐量的计算性能，满足特定应用的需求。</a:t>
            </a:r>
          </a:p>
          <a:p>
            <a:r>
              <a:t>3.在5G、物联网等新兴领域，FPGA加速器将发挥重要作用。</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a:t>
            </a:r>
          </a:p>
        </p:txBody>
      </p:sp>
      <p:sp>
        <p:nvSpPr>
          <p:cNvPr id="3" name="Content Placeholder 2"/>
          <p:cNvSpPr>
            <a:spLocks noGrp="1"/>
          </p:cNvSpPr>
          <p:nvPr>
            <p:ph sz="half" idx="2"/>
          </p:nvPr>
        </p:nvSpPr>
        <p:spPr/>
        <p:txBody>
          <a:bodyPr/>
          <a:lstStyle/>
          <a:p>
            <a:r>
              <a:t>1.ASIC（应用特定集成电路）加速器针对特定计算任务进行优化，可实现高性能和低功耗。</a:t>
            </a:r>
          </a:p>
          <a:p>
            <a:r>
              <a:t>2.ASIC加速器设计需要考虑算法特点、硬件资源等因素，具有较高的门槛。</a:t>
            </a:r>
          </a:p>
          <a:p>
            <a:r>
              <a:t>3.随着AI算法的不断发展，ASIC加速器在智能计算领域的应用将越来越广泛。</a:t>
            </a:r>
          </a:p>
          <a:p/>
        </p:txBody>
      </p:sp>
      <p:sp>
        <p:nvSpPr>
          <p:cNvPr id="4" name="Text Placeholder 3"/>
          <p:cNvSpPr>
            <a:spLocks noGrp="1"/>
          </p:cNvSpPr>
          <p:nvPr>
            <p:ph type="body" idx="3"/>
          </p:nvPr>
        </p:nvSpPr>
        <p:spPr/>
        <p:txBody>
          <a:bodyPr/>
          <a:lstStyle/>
          <a:p>
            <a:r>
              <a:t>神经网络处理器</a:t>
            </a:r>
          </a:p>
        </p:txBody>
      </p:sp>
      <p:sp>
        <p:nvSpPr>
          <p:cNvPr id="5" name="Content Placeholder 4"/>
          <p:cNvSpPr>
            <a:spLocks noGrp="1"/>
          </p:cNvSpPr>
          <p:nvPr>
            <p:ph sz="half" idx="4"/>
          </p:nvPr>
        </p:nvSpPr>
        <p:spPr/>
        <p:txBody>
          <a:bodyPr/>
          <a:lstStyle/>
          <a:p>
            <a:r>
              <a:t>1.神经网络处理器（NPU）专为深度学习算法设计，可提高神经网络模型的训练和推理效率。</a:t>
            </a:r>
          </a:p>
          <a:p>
            <a:r>
              <a:t>2.NPU采用专门设计的硬件架构和指令集，优化神经网络计算性能。</a:t>
            </a:r>
          </a:p>
          <a:p>
            <a:r>
              <a:t>3.随着深度学习技术的普及，NPU将在智能设备、数据中心等领域得到广泛应用。</a:t>
            </a:r>
          </a:p>
          <a:p/>
        </p:txBody>
      </p:sp>
      <p:sp>
        <p:nvSpPr>
          <p:cNvPr id="6" name="Text Placeholder 5"/>
          <p:cNvSpPr>
            <a:spLocks noGrp="1"/>
          </p:cNvSpPr>
          <p:nvPr>
            <p:ph type="body" idx="1"/>
          </p:nvPr>
        </p:nvSpPr>
        <p:spPr/>
        <p:txBody>
          <a:bodyPr/>
          <a:lstStyle/>
          <a:p>
            <a:r>
              <a:t>ASIC加速器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a:t>
            </a:r>
          </a:p>
        </p:txBody>
      </p:sp>
      <p:sp>
        <p:nvSpPr>
          <p:cNvPr id="3" name="Text Placeholder 2"/>
          <p:cNvSpPr>
            <a:spLocks noGrp="1"/>
          </p:cNvSpPr>
          <p:nvPr>
            <p:ph type="body" idx="1"/>
          </p:nvPr>
        </p:nvSpPr>
        <p:spPr/>
        <p:txBody>
          <a:bodyPr/>
          <a:lstStyle/>
          <a:p>
            <a:r>
              <a:t>量子计算加速器</a:t>
            </a:r>
          </a:p>
        </p:txBody>
      </p:sp>
      <p:sp>
        <p:nvSpPr>
          <p:cNvPr id="4" name="Content Placeholder 3"/>
          <p:cNvSpPr>
            <a:spLocks noGrp="1"/>
          </p:cNvSpPr>
          <p:nvPr>
            <p:ph sz="half" idx="2"/>
          </p:nvPr>
        </p:nvSpPr>
        <p:spPr/>
        <p:txBody>
          <a:bodyPr/>
          <a:lstStyle/>
          <a:p>
            <a:r>
              <a:t>1.量子计算加速器利用量子力学原理进行信息处理，具有在某些特定问题上远超传统计算机的计算能力。</a:t>
            </a:r>
          </a:p>
          <a:p>
            <a:r>
              <a:t>2.量子计算加速器目前仍处于研究阶段，但已在化学模拟、密码学等领域展现出巨大的潜力。</a:t>
            </a:r>
          </a:p>
          <a:p>
            <a:r>
              <a:t>3.随着量子计算技术的不断发展，未来量子计算加速器有望在传统计算机难以解决的复杂问题中发挥重要作用。</a:t>
            </a:r>
          </a:p>
          <a:p/>
        </p:txBody>
      </p:sp>
      <p:sp>
        <p:nvSpPr>
          <p:cNvPr id="5" name="Text Placeholder 4"/>
          <p:cNvSpPr>
            <a:spLocks noGrp="1"/>
          </p:cNvSpPr>
          <p:nvPr>
            <p:ph type="body" idx="3"/>
          </p:nvPr>
        </p:nvSpPr>
        <p:spPr/>
        <p:txBody>
          <a:bodyPr/>
          <a:lstStyle/>
          <a:p>
            <a:r>
              <a:t>光电计算加速器</a:t>
            </a:r>
          </a:p>
        </p:txBody>
      </p:sp>
      <p:sp>
        <p:nvSpPr>
          <p:cNvPr id="6" name="Content Placeholder 5"/>
          <p:cNvSpPr>
            <a:spLocks noGrp="1"/>
          </p:cNvSpPr>
          <p:nvPr>
            <p:ph sz="half" idx="4"/>
          </p:nvPr>
        </p:nvSpPr>
        <p:spPr/>
        <p:txBody>
          <a:bodyPr/>
          <a:lstStyle/>
          <a:p>
            <a:r>
              <a:t>1.光电计算加速器利用光和电子的相互作用进行信息处理，具有高速、并行和高能效等优点。</a:t>
            </a:r>
          </a:p>
          <a:p>
            <a:r>
              <a:t>2.光电计算加速器在光学神经网络、光通信等领域有着广泛的应用前景。</a:t>
            </a:r>
          </a:p>
          <a:p>
            <a:r>
              <a:t>3.随着光电技术的不断进步，光电计算加速器有望在未来成为高性能计算领域的重要发展方向。</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硬件加速应用案例</a:t>
            </a:r>
          </a:p>
        </p:txBody>
      </p:sp>
      <p:sp>
        <p:nvSpPr>
          <p:cNvPr id="3" name="Subtitle 2"/>
          <p:cNvSpPr>
            <a:spLocks noGrp="1"/>
          </p:cNvSpPr>
          <p:nvPr>
            <p:ph type="subTitle" idx="1"/>
          </p:nvPr>
        </p:nvSpPr>
        <p:spPr/>
        <p:txBody>
          <a:bodyPr/>
          <a:lstStyle/>
          <a:p>
            <a:r>
              <a:t>硬件加速与并行处理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硬件加速应用案例</a:t>
            </a:r>
          </a:p>
        </p:txBody>
      </p:sp>
      <p:sp>
        <p:nvSpPr>
          <p:cNvPr id="3" name="Text Placeholder 2"/>
          <p:cNvSpPr>
            <a:spLocks noGrp="1"/>
          </p:cNvSpPr>
          <p:nvPr>
            <p:ph type="body" idx="1"/>
          </p:nvPr>
        </p:nvSpPr>
        <p:spPr/>
        <p:txBody>
          <a:bodyPr/>
          <a:lstStyle/>
          <a:p>
            <a:r>
              <a:t>深度学习推理</a:t>
            </a:r>
          </a:p>
        </p:txBody>
      </p:sp>
      <p:sp>
        <p:nvSpPr>
          <p:cNvPr id="4" name="Content Placeholder 3"/>
          <p:cNvSpPr>
            <a:spLocks noGrp="1"/>
          </p:cNvSpPr>
          <p:nvPr>
            <p:ph sz="half" idx="2"/>
          </p:nvPr>
        </p:nvSpPr>
        <p:spPr/>
        <p:txBody>
          <a:bodyPr/>
          <a:lstStyle/>
          <a:p>
            <a:r>
              <a:t>1.硬件加速可大幅提升深度学习推理速度，减少延迟，提高实时性。</a:t>
            </a:r>
          </a:p>
          <a:p>
            <a:r>
              <a:t>2.并行处理技术在深度学习模型训练过程中，可有效缩短训练时间，提高训练效率。</a:t>
            </a:r>
          </a:p>
          <a:p>
            <a:r>
              <a:t>3.结合最新的硬件加速技术和并行处理技术，可进一步推动深度学习在各个领域的应用和发展。</a:t>
            </a:r>
          </a:p>
          <a:p/>
        </p:txBody>
      </p:sp>
      <p:sp>
        <p:nvSpPr>
          <p:cNvPr id="5" name="Text Placeholder 4"/>
          <p:cNvSpPr>
            <a:spLocks noGrp="1"/>
          </p:cNvSpPr>
          <p:nvPr>
            <p:ph type="body" idx="3"/>
          </p:nvPr>
        </p:nvSpPr>
        <p:spPr/>
        <p:txBody>
          <a:bodyPr/>
          <a:lstStyle/>
          <a:p>
            <a:r>
              <a:t>图形渲染</a:t>
            </a:r>
          </a:p>
        </p:txBody>
      </p:sp>
      <p:sp>
        <p:nvSpPr>
          <p:cNvPr id="6" name="Content Placeholder 5"/>
          <p:cNvSpPr>
            <a:spLocks noGrp="1"/>
          </p:cNvSpPr>
          <p:nvPr>
            <p:ph sz="half" idx="4"/>
          </p:nvPr>
        </p:nvSpPr>
        <p:spPr/>
        <p:txBody>
          <a:bodyPr/>
          <a:lstStyle/>
          <a:p>
            <a:r>
              <a:t>1.硬件加速技术可提高图形渲染的速度和效率，实现更为流畅、逼真的视觉效果。</a:t>
            </a:r>
          </a:p>
          <a:p>
            <a:r>
              <a:t>2.并行处理技术可将图形渲染任务分配至多个处理单元，进一步提升渲染速度。</a:t>
            </a:r>
          </a:p>
          <a:p>
            <a:r>
              <a:t>3.随着游戏、虚拟现实等领域的快速发展，硬件加速和并行处理技术在图形渲染领域的应用将更加广泛。</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硬件加速应用案例</a:t>
            </a:r>
          </a:p>
        </p:txBody>
      </p:sp>
      <p:sp>
        <p:nvSpPr>
          <p:cNvPr id="3" name="Text Placeholder 2"/>
          <p:cNvSpPr>
            <a:spLocks noGrp="1"/>
          </p:cNvSpPr>
          <p:nvPr>
            <p:ph type="body" idx="1"/>
          </p:nvPr>
        </p:nvSpPr>
        <p:spPr/>
        <p:txBody>
          <a:bodyPr/>
          <a:lstStyle/>
          <a:p>
            <a:r>
              <a:t>网络安全</a:t>
            </a:r>
          </a:p>
        </p:txBody>
      </p:sp>
      <p:sp>
        <p:nvSpPr>
          <p:cNvPr id="4" name="Content Placeholder 3"/>
          <p:cNvSpPr>
            <a:spLocks noGrp="1"/>
          </p:cNvSpPr>
          <p:nvPr>
            <p:ph sz="half" idx="2"/>
          </p:nvPr>
        </p:nvSpPr>
        <p:spPr/>
        <p:txBody>
          <a:bodyPr/>
          <a:lstStyle/>
          <a:p>
            <a:r>
              <a:t>1.硬件加速技术可提高网络安全设备的性能，有效应对不断增长的网络安全威胁。</a:t>
            </a:r>
          </a:p>
          <a:p>
            <a:r>
              <a:t>2.并行处理技术可提升网络安全设备的处理能力，实现对多个安全事件的并发处理。</a:t>
            </a:r>
          </a:p>
          <a:p>
            <a:r>
              <a:t>3.结合硬件加速和并行处理技术，可进一步提升网络安全防护的效率和可靠性。</a:t>
            </a:r>
          </a:p>
          <a:p/>
        </p:txBody>
      </p:sp>
      <p:sp>
        <p:nvSpPr>
          <p:cNvPr id="5" name="Text Placeholder 4"/>
          <p:cNvSpPr>
            <a:spLocks noGrp="1"/>
          </p:cNvSpPr>
          <p:nvPr>
            <p:ph type="body" idx="3"/>
          </p:nvPr>
        </p:nvSpPr>
        <p:spPr/>
        <p:txBody>
          <a:bodyPr/>
          <a:lstStyle/>
          <a:p>
            <a:r>
              <a:t>大数据分析</a:t>
            </a:r>
          </a:p>
        </p:txBody>
      </p:sp>
      <p:sp>
        <p:nvSpPr>
          <p:cNvPr id="6" name="Content Placeholder 5"/>
          <p:cNvSpPr>
            <a:spLocks noGrp="1"/>
          </p:cNvSpPr>
          <p:nvPr>
            <p:ph sz="half" idx="4"/>
          </p:nvPr>
        </p:nvSpPr>
        <p:spPr/>
        <p:txBody>
          <a:bodyPr/>
          <a:lstStyle/>
          <a:p>
            <a:r>
              <a:t>1.硬件加速技术可提高大数据分析的速度和效率，缩短数据分析时间。</a:t>
            </a:r>
          </a:p>
          <a:p>
            <a:r>
              <a:t>2.并行处理技术可将大数据分析任务分配至多个处理单元，提升处理能力。</a:t>
            </a:r>
          </a:p>
          <a:p>
            <a:r>
              <a:t>3.随着大数据在各个领域的广泛应用，硬件加速和并行处理技术在大数据分析领域的前景十分广阔。</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硬件加速应用案例</a:t>
            </a:r>
          </a:p>
        </p:txBody>
      </p:sp>
      <p:sp>
        <p:nvSpPr>
          <p:cNvPr id="3" name="Text Placeholder 2"/>
          <p:cNvSpPr>
            <a:spLocks noGrp="1"/>
          </p:cNvSpPr>
          <p:nvPr>
            <p:ph type="body" idx="1"/>
          </p:nvPr>
        </p:nvSpPr>
        <p:spPr/>
        <p:txBody>
          <a:bodyPr/>
          <a:lstStyle/>
          <a:p>
            <a:r>
              <a:t>医学影像处理</a:t>
            </a:r>
          </a:p>
        </p:txBody>
      </p:sp>
      <p:sp>
        <p:nvSpPr>
          <p:cNvPr id="4" name="Content Placeholder 3"/>
          <p:cNvSpPr>
            <a:spLocks noGrp="1"/>
          </p:cNvSpPr>
          <p:nvPr>
            <p:ph sz="half" idx="2"/>
          </p:nvPr>
        </p:nvSpPr>
        <p:spPr/>
        <p:txBody>
          <a:bodyPr/>
          <a:lstStyle/>
          <a:p>
            <a:r>
              <a:t>1.硬件加速技术可提高医学影像处理的速度和效率，实现更为精准、快速的诊断。</a:t>
            </a:r>
          </a:p>
          <a:p>
            <a:r>
              <a:t>2.并行处理技术可将医学影像处理任务分配至多个处理单元，进一步提升处理效率。</a:t>
            </a:r>
          </a:p>
          <a:p>
            <a:r>
              <a:t>3.随着医学影像技术的不断发展，硬件加速和并行处理技术在医学影像处理领域的应用将更加深入。</a:t>
            </a:r>
          </a:p>
          <a:p/>
        </p:txBody>
      </p:sp>
      <p:sp>
        <p:nvSpPr>
          <p:cNvPr id="5" name="Text Placeholder 4"/>
          <p:cNvSpPr>
            <a:spLocks noGrp="1"/>
          </p:cNvSpPr>
          <p:nvPr>
            <p:ph type="body" idx="3"/>
          </p:nvPr>
        </p:nvSpPr>
        <p:spPr/>
        <p:txBody>
          <a:bodyPr/>
          <a:lstStyle/>
          <a:p>
            <a:r>
              <a:t>自动驾驶</a:t>
            </a:r>
          </a:p>
        </p:txBody>
      </p:sp>
      <p:sp>
        <p:nvSpPr>
          <p:cNvPr id="6" name="Content Placeholder 5"/>
          <p:cNvSpPr>
            <a:spLocks noGrp="1"/>
          </p:cNvSpPr>
          <p:nvPr>
            <p:ph sz="half" idx="4"/>
          </p:nvPr>
        </p:nvSpPr>
        <p:spPr/>
        <p:txBody>
          <a:bodyPr/>
          <a:lstStyle/>
          <a:p>
            <a:r>
              <a:t>1.硬件加速技术可提高自动驾驶系统的运算速度，提升决策的实时性。</a:t>
            </a:r>
          </a:p>
          <a:p>
            <a:r>
              <a:t>2.并行处理技术可增强自动驾驶系统的处理能力，实现对多个传感器数据的并发处理。</a:t>
            </a:r>
          </a:p>
          <a:p>
            <a:r>
              <a:t>3.结合硬件加速和并行处理技术，可进一步提升自动驾驶系统的性能和安全性。</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https://d.book118.com/008124134064006026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硬件加速概述</vt:lpstr>
      <vt:lpstr> 硬件加速概述</vt:lpstr>
      <vt:lpstr> 硬件加速概述</vt:lpstr>
      <vt:lpstr> 并行处理基础</vt:lpstr>
      <vt:lpstr> 并行处理基础</vt:lpstr>
      <vt:lpstr> 并行处理基础</vt:lpstr>
      <vt:lpstr> 并行处理基础</vt:lpstr>
      <vt:lpstr> 常见硬件加速器</vt:lpstr>
      <vt:lpstr> 常见硬件加速器</vt:lpstr>
      <vt:lpstr> 常见硬件加速器</vt:lpstr>
      <vt:lpstr> 常见硬件加速器</vt:lpstr>
      <vt:lpstr> 硬件加速应用案例</vt:lpstr>
      <vt:lpstr> 硬件加速应用案例</vt:lpstr>
      <vt:lpstr> 硬件加速应用案例</vt:lpstr>
      <vt:lpstr> 硬件加速应用案例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2024-09-03T20:07:02.531</cp:lastPrinted>
  <dcterms:created xsi:type="dcterms:W3CDTF">2024-09-03T12:07:02Z</dcterms:created>
  <dcterms:modified xsi:type="dcterms:W3CDTF">2024-09-03T12:07:04Z</dcterms:modified>
</cp:coreProperties>
</file>