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D075B-2A3E-4CF5-8BBF-52C53F26C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6D0B2-57B8-4DC3-90A7-EE279311E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B77CE-ADBB-4751-81AB-2B2181F11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9FFAE-4ECD-4812-AC5B-CF47ABAF6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77C513-4510-46E3-A406-48FDE179E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4A333F-C6CF-44A6-8675-D333844D5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FD74FB-8057-4081-9CEF-96E8C9571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87AE7-7FFE-4D68-9FA3-D6D8F785D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3C2FC-0EB7-4899-A7D6-B18A427F5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FF660-E701-4619-A684-FBED266B5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72559-66D0-4487-A382-166F89A2A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2501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垃圾分类对促进人与人的沟通与合作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垃圾分类与人际沟通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垃圾分类与团队协作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垃圾分类与社会参与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垃圾分类在促进人际沟通与合作中的挑战与机遇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345" b="2734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618" b="76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17" b="19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垃圾分类意识普及不足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目前，许多居民对垃圾分类的重要性和方法了解不足，缺乏分类意识。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分类设施不完善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部分地区垃圾分类设施缺乏或不完善，无法满足分类需求。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分类效果不显著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由于分类不彻底或混投现象严重，导致垃圾分类效果不显著。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通过垃圾分类，可将可回收资源进行有效回收利用，减少资源浪费。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92" r="13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培养公民意识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" r="14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垃圾分类有助于减少垃圾处理量，降低对环境的污染和破坏。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垃圾分类需要公众的积极参与和合作，有助于提高公民的环保意识和责任感。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我国垃圾分类起步较晚，面临着法规制度不完善、分类技术不成熟、公众意识不足等多重挑战。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许多发达国家在垃圾分类方面有着丰富的经验，通过完善的法规和制度、先进的分类技术和设施，实现了垃圾的有效分类和处理。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国内外合作与交流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国内外在垃圾分类领域应加强合作与交流，借鉴国外先进经验和技术，推动我国垃圾分类事业的发展。同时，通过国际合作共同应对全球垃圾问题。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00" r="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垃圾分类与人际沟通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使用简单易懂的图标和文字说明，帮助居民快速识别各类垃圾，减少沟通障碍。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清晰明了的标识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通过举办垃圾分类知识讲座、游戏等活动，增加居民对垃圾分类的认知，同时促进彼此间的交流。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互动式宣传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222" b="222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设立垃圾分类指导员或志愿者，对居民的投放行为给予及时反馈，指导正确分类，同时倾听居民的意见和建议。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垃圾分类中的沟通技巧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在垃圾分类过程中，邻里之间互相帮助，共同学习分类知识，分享分类经验，形成良好的合作氛围。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667" r="11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邻里互助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居民们共同参与社区垃圾分类设施的规划、建设和维护，通过集体行动提升社区的环保水平。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社区共建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在社区论坛或社交媒体上，居民们分享自己的垃圾分类经验和技巧，促进彼此间的交流和合作。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居民间沟通与合作实例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社区组织负责协调各方资源，推动垃圾分类工作的顺利开展，包括与政府部门、企事业单位、社会组织等的沟通协调。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组织协调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社区组织积极开展垃圾分类宣传教育活动，提高居民的环保意识和分类技能，引导居民养成正确的分类习惯。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社区组织对垃圾分类工作进行监督检查，确保各项措施得到有效落实，同时对违反规定的行为进行劝导和纠正。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社区组织在垃圾分类中的作用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垃圾分类与团队协作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83" r="1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团队成员可以定期评估垃圾分类效果，针对问题进行调整和改进，确保垃圾分类工作的持续推进。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制定垃圾分类方案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企业内部团队可以共同制定垃圾分类方案，明确分类标准、分类方法和分类后的处理方式等。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根据方案，团队成员可以分工合作，例如有人负责宣传教育，有人负责监督执行，有人负责后续处理等。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企业内部团队协作推进垃圾分类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针对某些难以处理的垃圾，不同部门可以协同处理，例如生产部门、环保部门和采购部门等共同商讨解决方案。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跨部门合作还可以优化垃圾分类处理流程，提高处理效率和质量。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共享资源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不同部门之间可以共享垃圾分类相关的资源，例如宣传资料、处理设备等，避免重复投入和浪费。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8310" r="1831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跨部门合作实现资源优化配置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https://d.book118.com/008125011015006032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2024-09-09T09:19:40.196</cp:lastPrinted>
  <dcterms:created xsi:type="dcterms:W3CDTF">2024-09-09T01:19:40Z</dcterms:created>
  <dcterms:modified xsi:type="dcterms:W3CDTF">2024-09-09T01:19:42Z</dcterms:modified>
</cp:coreProperties>
</file>