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81082-7E97-4511-A9C8-4DE34C2A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51238-ACDE-430F-AAA5-1ADB04029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4B71E-0B0D-4E68-B13B-62812A2FF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7CD24-7A3A-45CA-9695-86535155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F10BE-7A4F-46D4-97FA-26E03D33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2FB7A-3C77-46D4-8753-25808FA6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1B9F7-3645-4134-B97B-219FEC25D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7E782-19DA-4231-BAFC-048702F1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5E86E-ED0A-4B94-A954-A6196065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B7B66-636D-4914-9699-A35A3418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318FD-E2F9-4359-BC6C-B960CC8AF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5042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预防奥密克戎病毒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奥密克戎病毒介绍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信息与知识更新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奥密克戎病毒介绍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高度变异性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症状轻微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奥密克戎病毒具有极高的变异能力，容易产生抗药性。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奥密克戎病毒的传播速度非常快，可在短时间内迅速传播。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奥密克戎病毒感染者的症状通常比较轻微，但传染性极强。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奥密克戎病毒主要通过感染者咳嗽、打喷嚏或说话时产生的飞沫传播。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奥密克戎病毒也可通过接触被病毒污染的物品或表面，再接触口、鼻、眼等部位而传播。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在封闭、通风不良的环境下，奥密克戎病毒可通过气溶胶传播。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咽痛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嗅味觉减退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感染奥密克戎病毒后，患者通常会出现发热的症状。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感染者可能出现咳嗽的症状，通常为干咳。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患者感到身体乏力，容易疲劳。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部分感染者会出现咽痛的症状。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部分感染者会出现嗅觉和味觉减退的症状。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经常开窗通风，保持室内空气新鲜，有助于降低病毒在密闭环境中的传播风险。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尽量减少去人群密集的场所，如商场、电影院等，以降低感染风险。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保持良好的个人卫生习惯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勤洗手、洗脸、漱口，保持手部清洁，避免用手触摸口鼻眼等部位。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避免聚集活动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社交距离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在公共场合与他人保持至少1米的安全距离，以降低飞沫传播的风险。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尽量减少参加大型聚会或活动，避免人群聚集，降低病毒传播的可能性。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24" r="349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76" r="149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选择符合防护标准的口罩，并正确佩戴，确保口罩完全覆盖口鼻和下巴。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在使用过程中，如发现口罩潮湿、污损或明显破损，应及时更换新的口罩。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及时更换口罩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使用洗手液和流动水洗手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在接触公共物品、交通工具扶手、门把手等可能被病毒污染的物品后，应立即使用洗手液和流动水洗手至少20秒。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定期对手机、键盘、鼠标等常用物品进行消毒处理，以降低病毒附着在这些物品上的风险。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826" r="78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每天定时开窗通风，保持室内空气流通，有助于降低病毒在密闭环境中的存活率。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在室内使用空气净化器可以过滤空气中的病毒和细菌，提高室内空气质量。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室内通风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https://d.book118.com/008125042100006035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2024-09-14T12:06:34.499</cp:lastPrinted>
  <dcterms:created xsi:type="dcterms:W3CDTF">2024-09-14T04:06:34Z</dcterms:created>
  <dcterms:modified xsi:type="dcterms:W3CDTF">2024-09-14T04:06:36Z</dcterms:modified>
</cp:coreProperties>
</file>