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AC574-31AF-4021-AD42-9636C232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97879-86E6-449A-ADAA-7AAF6232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D3127-F16A-43BC-86B8-6BA77A4D5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DECD4-E916-4E95-BC78-1865DFCF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90C1B-A932-4E95-930F-A0746AE6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CAE3E-93B8-457F-BFF5-A01C5FCF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74456-5937-4AF6-AF01-D232CCCA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5EDB9-DE81-45C7-8ABF-3C0236D6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A4C00-7205-484C-A75D-E3E572D8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36CFF-CE71-47A5-AE18-FD1187D3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041BF-A07B-44A2-9C55-DE61740A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505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结肠息肉护理查房通用课件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结肠息肉护理常规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结肠息肉患者健康教育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结肠息肉护理研究进展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结肠息肉是结肠黏膜表面突出的一种赘生物，通常无症状，多在结肠镜检查时发现。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根据病理学特点，结肠息肉可分为腺瘤性息肉、炎性息肉、增生性息肉等类型。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结肠息肉的发病与遗传、生活习惯、慢性炎症刺激等多种因素有关。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结肠息肉的形成可能与细胞增生、炎症反应、基因突变等多种机制有关。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多数结肠息肉无症状，少数可能出现便血、腹痛、腹泻等症状。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结肠镜检查是诊断结肠息肉的主要方法，可观察息肉的大小、形态、位置等。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结肠息肉护理常规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了解患者的病情、病史、过敏史等基本信息，评估患者是否符合手术指征。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术前需进行严格的肠道准备，包括饮食控制、清洁肠道等措施，以减少术后感染的风险。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术前对患者进行心理疏导，缓解紧张情绪，增强信心，提高手术耐受性。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与手术医生密切配合，确保手术过程顺利进行，同时注意保护患者的隐私和尊严。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在手术过程中，需采取措施防止并发症的发生，如保持呼吸道通畅、防止感染等。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术后密切监测患者的病情变化，包括生命体征、腹部症状、排便情况等，及时发现并处理异常情况。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根据患者的恢复情况，指导患者逐渐恢复饮食，从流质、半流质到软食、普食，避免刺激性食物和饮料。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指导患者进行适当的康复锻炼，如散步、太极拳等，以促进术后恢复。同时提醒患者定期复查，及时发现并处理异常情况。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https://d.book118.com/008125050031006025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2024-09-01T18:14:34.692</cp:lastPrinted>
  <dcterms:created xsi:type="dcterms:W3CDTF">2024-09-01T10:14:34Z</dcterms:created>
  <dcterms:modified xsi:type="dcterms:W3CDTF">2024-09-01T10:14:36Z</dcterms:modified>
</cp:coreProperties>
</file>