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B9D00-AB16-4DF9-807D-9DE8A40F5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2498-D280-45CE-8D58-D32F7B379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2A47B-0238-4B79-8D40-A41C95543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12FBE-0674-4F85-BB0F-E51C57CF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324FB-FDD6-477B-8045-E7A20681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107CE-EDBE-47E4-AFCF-17C96DAE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11193-D5D4-4E3E-B64D-AABAEB13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ADCCC-BC40-4CFB-9938-9C5F8BBF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43A50-4D4E-4230-8476-17F6F3D9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EDEF7-7109-4E03-826B-55BF5D2D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818BC-E7F1-40AF-8314-2FF0102C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5054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加工中心操作与编程基础课件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加工中心操作基础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加工中心编程基础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加工中心编程进阶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加工中心是一种集成了数控技术、计算机技术、机械制造技术等多种技术的现代化加工设备，具有高精度、高效率、高自动化的特点。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加工中心具有加工范围广、加工精度高、加工效率高、自动化程度高等优点，能够满足复杂、精密零件的加工需求。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加工中心特点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汽车制造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加工中心在汽车制造领域中用于加工发动机、变速器等关键零部件。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加工中心广泛应用于航空航天领域的复杂零件和高精度零件的加工。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模具制造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加工中心在模具制造领域中用于加工各种复杂、精密的模具零件。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加工中心在医疗器械领域中用于加工各种高精度、高质量的医疗器械零件。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加工中心主要由机床主体、数控系统、传动系统、辅助系统等部分组成。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加工中心通过数控系统对机床进行精确控制，实现自动化加工。数控系统根据输入的加工程序，控制机床的移动和切削，完成零件的加工。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加工中心的组成与工作原理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加工中心操作基础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操作前检查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加工中心安全操作规程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开机前应确保加工中心周围环境安全，检查设备各部分是否正常，如发现异常应及时处理。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严格按照加工中心的操作规程进行操作，不得随意更改或违反规定。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确保加工中心的安全防护装置完好无损，如防护门、光电感应器等。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主操作面板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显示面板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功能键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加工中心操作面板及功能介绍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包括启动、停止、急停等常用按钮。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用于选择不同的操作模式或功能，如手动、自动、编辑等。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显示加工中心的运行状态、参数设置等信息。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工件定位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工件装夹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工件校正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装夹优化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工件装夹与校正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使用测量工具对工件进行校正，确保其与加工中心的坐标系对齐。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根据实际需要，对工件装夹方式进行优化，以提高加工效率和精度。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根据工件图纸要求，确定工件在加工中心的正确位置。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选择合适的夹具和夹紧方式，确保工件在加工过程中不会发生位移或振动。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07012" y="804508"/>
            <a:ext cx="4614367" cy="5154067"/>
          </a:xfrm>
          <a:prstGeom prst="flowChartOffpageConnector">
            <a:avLst/>
          </a:prstGeom>
          <a:solidFill>
            <a:schemeClr val="accent5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97580" y="804508"/>
            <a:ext cx="4614367" cy="5154067"/>
          </a:xfrm>
          <a:prstGeom prst="flowChartOffpageConnector">
            <a:avLst/>
          </a:prstGeom>
          <a:solidFill>
            <a:schemeClr val="accent3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70621" y="804508"/>
            <a:ext cx="4614367" cy="5154067"/>
          </a:xfrm>
          <a:prstGeom prst="flowChartOffpageConnector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556266" y="1830399"/>
            <a:ext cx="1829276" cy="5651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176324" y="1830399"/>
            <a:ext cx="1832452" cy="5651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99558" y="1830399"/>
            <a:ext cx="1829276" cy="5651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4973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82882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刀具参数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711364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刀具安装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456502" y="5720271"/>
            <a:ext cx="7278996" cy="703263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34535" y="5798305"/>
            <a:ext cx="5073533" cy="625229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799104" y="5812018"/>
            <a:ext cx="519769" cy="519769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刀具选择与安装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513727" y="2688997"/>
            <a:ext cx="7089870" cy="1613688"/>
            <a:chOff x="2513727" y="2688997"/>
            <a:chExt cx="7089870" cy="1613688"/>
          </a:xfrm>
        </p:grpSpPr>
        <p:sp>
          <p:nvSpPr>
            <p:cNvPr id="37" name="AutoShape 37"/>
            <p:cNvSpPr/>
            <p:nvPr/>
          </p:nvSpPr>
          <p:spPr>
            <a:xfrm>
              <a:off x="2513727" y="2688997"/>
              <a:ext cx="1853480" cy="1613688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根据加工需求选择合适的刀具类型，如钻头、铣刀、丝锥等。</a:t>
              </a:r>
              <a:endParaRPr lang="en-US" sz="1100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140685" y="2688997"/>
              <a:ext cx="1853480" cy="1613688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根据工件材料和加工要求，选择合适的刀具参数，如刀具直径、长度、切削刃等。</a:t>
              </a:r>
              <a:endParaRPr lang="en-US" sz="1100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750117" y="2688997"/>
              <a:ext cx="1853480" cy="1613688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按照正确的步骤将刀具安装在加工中心的刀库中，确保安装牢固、准确。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加工中心编程基础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https://d.book118.com/008125054111006036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2024-09-16T03:44:43.102</cp:lastPrinted>
  <dcterms:created xsi:type="dcterms:W3CDTF">2024-09-15T19:44:43Z</dcterms:created>
  <dcterms:modified xsi:type="dcterms:W3CDTF">2024-09-15T19:44:44Z</dcterms:modified>
</cp:coreProperties>
</file>