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621C7-C5C6-437D-B675-EFB20692E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2131E-EB55-44F5-AF46-09EF29371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B0C45-7453-4E18-9A26-823A5FC41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5F590-92AD-47F3-A61F-CD40E712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5336FE-68B2-4189-9680-1B5A864AC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78DEC-E1E0-4633-A1E0-B0B6EEB36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AD53D2-B8AF-4174-9E30-03604FA45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E4BE7-08A8-40EB-B741-1D4365451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FC8A2-122F-4C40-8FBE-BA5DB558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7B55A-8199-48AD-9C87-ACCCBCC37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6BD50-8818-4B30-9108-C3858A319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5066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如何预防返贫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返贫的定义和影响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预防返贫的策略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政府在预防返贫中的作用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社会组织和企业在预防返贫中的作用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国际合作在预防返贫中的作用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返贫的定义和影响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40" r="16140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355" r="1235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76" r="10676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256" r="15256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返贫是指已经脱贫的人口由于各种原因重新陷入贫困状态。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返贫不仅是个人的悲剧，也给社会经济发展带来负面影响。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返贫的定义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返贫导致贫困人口的收入和生活水平下降，影响其生存和发展。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返贫增加了贫困地区和贫困人口的经济压力，阻碍了地区经济的发展。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返贫也会引发一系列社会问题，如教育落后、医疗保障不足等。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返贫的影响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自然灾害、疾病、失业等不可抗力因素可能导致返贫。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贫困人口的教育水平低、技能缺乏，难以适应市场需求变化。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贫困地区和贫困人口的经济基础薄弱，缺乏稳定的收入来源。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贫困人口的社会保障不足，缺乏应对风险的能力。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返贫的原因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预防返贫的策略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通过发展农业产业化、提高农产品附加值等方式，增加农民经营性收入和工资性收入。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促进就业创业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鼓励农民进城务工、返乡创业，提供职业技能培训和创业扶持，提高就业质量和收入水平。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完善收入分配制度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加强税收、转移支付等手段调节收入分配，缩小城乡、地区和不同收入群体之间的收入差距。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提高收入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提供职业教育和技能培训，提高农民的就业技能和竞争力，增加就业机会。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职业教育和培训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推广现代学徒制、企业新型学徒制等人才培养模式，加强校企合作，提高人才培养质量。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创新人才培养模式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鼓励农民参加继续教育，提升自身素质和就业能力，适应经济社会发展需求。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鼓励继续教育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提升就业技能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健全农村社会保障体系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完善农村养老保险、医疗保险、最低生活保障等社会保障制度，确保农民基本生活需要。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提高社会保障水平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逐步提高农村养老保险、医疗保险的待遇水平，加大最低生活保障的财政支持力度。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加强社会保障监管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建立健全社会保障监管机制，确保社会保障资金的安全和有效使用。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完善社会保障制度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加强农业科技创新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加强农业科技创新和成果转化，提高农业生产的科技含量和附加值，增加农民收入。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促进农村一二三产业融合发展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鼓励农民发展乡村旅游、休闲农业、文化创意等产业，增加农民收入来源。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培育新型农业经营主体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支持农民专业合作社、家庭农场等新型农业经营主体的发展，提高农业组织化程度和现代化水平。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优化产业结构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政府在预防返贫中的作用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制定和完善扶贫政策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政府应制定和完善扶贫政策，确保贫困人口能够获得有效的帮助和支持。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制定返贫预警机制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政府应建立返贫预警机制，及时发现和解决可能导致返贫的风险和问题。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制定长期发展规划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政府应制定长期发展规划，引导贫困地区逐步摆脱贫困，防止返贫现象的发生。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制定相关政策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https://d.book118.com/008125066054006026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2024-09-03T14:45:04.525</cp:lastPrinted>
  <dcterms:created xsi:type="dcterms:W3CDTF">2024-09-03T06:45:04Z</dcterms:created>
  <dcterms:modified xsi:type="dcterms:W3CDTF">2024-09-03T06:45:06Z</dcterms:modified>
</cp:coreProperties>
</file>