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9DC90-29DC-472C-A453-39DA06982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9FFD2-6FF3-47BB-9079-FBE264F32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29F5E-80D7-4A9E-B42C-0DD74B8E2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1B00B-2AE2-4EF9-9F7C-12950CFE4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A3197A-7EE6-4A03-9425-AA7F3DC5A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6E6E2B-EEBB-4CC0-8E6A-753AEA076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BAEFFB-585A-480C-90E7-24F5085DF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CCCF7F-F858-47C1-AB12-7A2BE9B38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77D02-EA98-441D-963A-88736DB3D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99381-1422-4244-AB91-259EB89EA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91C92-317E-4E5D-BEDF-BB8A60B6E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26040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春节期间呼吸道疾病的防控资源配置与管理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防控资源配置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管理策略与措施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资源配置效果评估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防控资源配置与管理的目的是保障公众健康，减少呼吸道疾病的传播。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春节期间人员流动性和聚集性增加，呼吸道疾病传播风险加大。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春节期间人们返乡、旅游等活动增多，人员流动性增加，易导致呼吸道疾病的跨区域传播。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人员流动性增加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聚集性活动增多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气候因素影响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春节期间家庭聚会、庙会、庆典等聚集性活动增多，增加了呼吸道疾病的传播机会。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春节期间正值冬季，气候寒冷干燥，有利于呼吸道病毒的存活和传播。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呼吸道疾病春节期间传播风险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防控资源配置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春节期间，各级医疗机构应合理安排医护人员值班，确保呼吸道疾病患者的及时救治。同时，加强医护人员培训，提高其对呼吸道疾病的诊断和治疗能力。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疾控人员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疾控机构应组织专业人员对春节期间呼吸道疾病进行监测和预警，及时发现并处置疫情。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社区工作者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社区工作者在春节期间应加强对居民的宣传教育，提高居民对呼吸道疾病的防范意识。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人力资源配置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物资资源配置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药品储备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各级医疗机构应提前储备治疗呼吸道疾病的药品，确保春节期间药品供应充足。同时，加强药品监管，确保药品质量安全。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防护用品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春节期间，人员流动频繁，应储备充足的口罩、消毒液等防护用品，供医护人员和公众使用。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检测试剂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疾控机构和医疗机构应提前储备呼吸道病毒检测试剂，以便及时发现并确诊患者。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隔离病房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对于确诊的呼吸道疾病患者，医疗机构应提供足够的隔离病房，确保患者得到妥善治疗并防止疫情扩散。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发热门诊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各级医疗机构应设立或完善发热门诊，确保春节期间呼吸道疾病患者的及时救治。同时，加强发热门诊管理，降低交叉感染风险。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检测实验室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疾控机构和医疗机构应加强检测实验室建设，提高呼吸道病毒检测能力，以便及时发现并处置疫情。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场地资源配置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管理策略与措施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春节期间，人员流动频繁，应强调个人卫生习惯的重要性，如勤洗手、戴口罩、避免用手触摸口鼻眼等。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加强个人卫生习惯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春节期间，家庭聚会增多，室内人员密集，应保持室内通风换气，降低病毒传播风险。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根据当地疾控部门的建议，及时接种疫苗，提高自身免疫力，降低感染风险。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制定春节期间呼吸道疾病应急预案，明确应急处理流程，确保在出现疫情时能够迅速响应。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建立应急处理机制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提前储备足够的医疗物资，如口罩、消毒液、抗病毒药物等，确保在疫情期间能够满足医疗需求。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加强医疗资源储备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对于确诊或疑似病例，应立即实施隔离措施，减少病毒传播。同时，对密切接触者进行排查和隔离观察。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实施隔离措施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通过电视、广播、网络等多种渠道，加强春节期间呼吸道疾病的宣传教育，提高公众防控意识。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542" b="11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向公众普及呼吸道疾病的防控知识，如病毒的传播途径、预防措施、应急处理方法等。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普及防控知识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倡导公众养成健康的生活方式，如合理饮食、充足睡眠、适当锻炼等，提高自身免疫力。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倡导健康生活方式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https://d.book118.com/008126040003006034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2024-09-12T04:23:16.913</cp:lastPrinted>
  <dcterms:created xsi:type="dcterms:W3CDTF">2024-09-11T20:23:16Z</dcterms:created>
  <dcterms:modified xsi:type="dcterms:W3CDTF">2024-09-11T20:23:19Z</dcterms:modified>
</cp:coreProperties>
</file>