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B0FA0-9D34-4CDA-97A0-9DFB8DDE3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F3354-DEF7-4514-AE29-BDB9AFC07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A1389-316C-4598-8A72-C2855958A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A16D8B-259F-4378-B560-E149BC6CC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A4F7B9-E785-4301-829B-225B36B7D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607864-98C8-436E-B22B-976F3E18F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CE023A-AA90-44EF-8F77-D84778B0B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E1B1D-EF18-42D6-886B-36669A291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328B7-AF11-4CE2-9B1A-8D3E689B7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AA431-32AB-44BB-B2C6-927AB0E4D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D4165-3642-4CA1-AC1B-BF026A4FE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260410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食品安全管理体系的食品卫生与环境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食品加工过程中的卫生控制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餐饮服务环节食品卫生管理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食品安全管理体系中的环境卫生要求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食品卫生与环境监测与评估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食品卫生与环境管理挑战与对策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食品卫生概述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食品卫生是指食品在生产、加工、运输、储存、销售等各个环节中，防止食品受到有害因素污染，确保食品质量安全，保障人体健康的一系列措施。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食品卫生是食品安全管理体系的基础，它关系到消费者的生命安全和身体健康。食品卫生问题可能导致食品中毒、疾病传播等严重后果，因此加强食品卫生管理对于保障公众健康具有重要意义。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食品卫生定义与重要性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食品卫生法规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国家制定了一系列食品卫生法规，如《中华人民共和国食品安全法》、《食品卫生监督程序》等，对食品生产、加工、销售等环节的卫生要求进行了明确规定。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食品卫生标准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食品卫生标准是对食品中各种有害因素的限制性规定，包括微生物指标、化学指标、物理指标等。这些标准是评价食品卫生质量的重要依据。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食品卫生法规与标准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375" b="33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风险评估与监控原则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食品卫生管理原则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以预防为主，注重从源头控制食品污染，采取有效的预防措施，降低食品受到污染的风险。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对食品中的潜在危害进行风险评估，并建立有效的监控机制，及时发现和处理食品卫生问题。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对食品生产、加工、运输、储存、销售等全过程进行严格控制和管理，确保各环节的卫生安全。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不断完善食品卫生管理体系，提高食品卫生管理水平，确保食品质量的持续稳定。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食品加工过程中的卫生控制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选择符合卫生标准的供应商，建立供应商评估机制，确保原料来源可靠。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原料采购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建立严格的原料验收制度，对每批进货的原料进行感官、理化及微生物指标检验，确保原料质量合格。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原料验收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原料应分类、分库、离地离墙存放，遵循先进先出的原则，防止交叉污染和过期变质。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原料存储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原料采购与验收卫生要求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99" b="12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加工过程卫生控制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加工场所卫生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保持加工场所清洁、干燥、通风良好，定期清洗消毒设备、工器具和容器，防止细菌滋生。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加工工艺卫生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遵循合理的加工工艺，确保食品在加工过程中不受污染。对关键控制点进行监控和记录，以便及时发现问题并采取措施。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员工个人卫生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食品加工人员应保持良好的个人卫生习惯，穿戴整洁的工作服、帽、鞋，并定期进行健康检查，防止疾病传播。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成品应存放在干燥、通风、无污染的专用仓库内，离地离墙存放，遵循先进先出的原则。定期对仓库进行清洁和消毒，防止食品受潮、霉变和虫害。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成品储存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选择符合卫生要求的运输工具，保持运输过程中食品的清洁和卫生。避免食品在运输过程中受到污染或破损。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成品运输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对于需要温度控制的食品，应在储存和运输过程中保持适宜的温度，以确保食品质量和安全。建立温度监控和记录制度，及时发现并处理温度异常问题。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成品储存与运输卫生要求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餐饮服务环节食品卫生管理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申请与审批流程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包括填写申请表、提交相关材料、现场核查等步骤，经审批合格后方可获得餐饮服务许可证。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许可证的有效期与监管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许可证有效期一般为几年，期间需接受监管部门的定期检查和抽查，确保持续符合许可条件。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许可制度的目的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确保餐饮服务提供者符合食品安全法规要求，保障公众饮食安全。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375" r="103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餐饮服务许可制度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保持加工场所整洁、卫生，定期清洗消毒，防止食品污染。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食品加工场所卫生要求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采购新鲜、无变质的食品原料，分类存放，避免交叉污染。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食品原料卫生要求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食品加工人员应保持良好的个人卫生，穿戴整洁的工作衣帽，定期进行健康检查。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食品加工人员卫生要求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餐饮服务环节卫生要求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https://d.book118.com/008126041023006030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2024-09-06T09:18:16.454</cp:lastPrinted>
  <dcterms:created xsi:type="dcterms:W3CDTF">2024-09-06T01:18:16Z</dcterms:created>
  <dcterms:modified xsi:type="dcterms:W3CDTF">2024-09-06T01:18:18Z</dcterms:modified>
</cp:coreProperties>
</file>