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87D7D-C62D-49A3-913B-4FC6AD1A7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4E6BB-8415-490A-AF0B-3CA9E648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E663D-D023-4CFA-A14F-DE9F60E9C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7FDB1-A366-462A-AE2E-61BB7E252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470BA-9C2C-46B7-91FA-581C5D6BC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798F1-6858-460E-8862-8F6938EB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ABCBF-5499-413B-AD09-304065AD8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6A057-5BE7-48D7-97AB-6926412BB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27F80-6309-4B0B-9AB6-869C4F3A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4AC79-80C0-4991-AE74-0FBFC813C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15F9E-1514-44C3-88ED-B669EF05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6122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战略概述与框架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战略基本概念及重要性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战略分析工具与方法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企业愿景、使命与价值观确立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竞争策略选择与定位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合作与联盟策略部署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组织架构调整和资源配置优化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评估、调整与持续改进计划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战略基本概念及重要性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战略是企业为实现长期目标而制定的全局性、指导性规划，涉及企业发展方向、资源配置和业务模式等关键决策。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战略不仅关注企业当前的市场地位和竞争优势，还着眼于未来市场趋势和潜在机会，强调企业与环境的互动和适应。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战略定义及内涵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战略有助于企业形成独特的竞争能力和优势，从而在市场竞争中脱颖而出。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明确发展方向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战略为企业指明前进方向，确保企业各项决策和行动与目标保持一致。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通过战略规划，企业可以合理配置人力、物力、财力等资源，提高资源利用效率。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战略在企业中作用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战略制定与执行流程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为实现目标，制定相应的市场策略、产品策略、组织策略等。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基于环境分析结果，设定企业的长期目标和短期目标。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环境分析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对企业所处的外部环境（如政治、经济、社会、技术等）和内部环境（如资源、能力、文化等）进行深入分析。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将策略转化为具体的行动计划和项目，明确责任人、时间表和所需资源。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监控与调整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对战略执行过程进行实时监控，根据市场变化和企业实际情况进行适时调整。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战略分析工具与方法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23" b="32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55" r="20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分析国家政治制度、政策法规、政治稳定性等因素对企业战略的影响。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研究宏观经济环境、经济增长、通货膨胀、利率等经济指标对企业发展的影响。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考察社会文化、人口结构、教育水平、消费习惯等社会因素对企业市场的影响。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评估新技术、创新、研发投入等对企业竞争力和市场地位的影响。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27" r="159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7" r="20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96" r="1649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识别企业内部的优势资源、核心竞争力、市场份额等有利因素。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发现企业内部的劣势、不足和挑战，如管理问题、资金短缺等。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研究市场趋势、行业发展、政策变化等外部机会，为企业发展寻找新的增长点。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评估竞争对手、市场变化、政策法规等外部威胁对企业的影响。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机会分析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威胁分析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评估替代品的性能、价格等因素对企业产品的竞争压力。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潜在进入者威胁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考察新进入者对行业格局和竞争态势的可能影响。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购买者议价能力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研究购买者对产品价格和质量的要求，以及购买者的集中程度。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分析行业内的竞争状况，包括竞争对手数量、市场份额分布等。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供应商议价能力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评估供应商对原材料价格的控制能力，以及企业对供应商的依赖程度。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五力模型分析法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通过对企业内部价值链的分析，找出增值环节和成本控制点，优化企业运营。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价值链分析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战略群组分析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将行业内企业划分为不同的战略群组，了解各群组的竞争特点和优势劣势。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通过对未来可能出现的不同情景进行预测和分析，为企业制定灵活的战略计划。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将企业战略转化为具体的绩效指标和行动计划，确保企业战略的有效实施。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企业愿景、使命与价值观确立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清晰描绘未来蓝图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企业愿景应明确、具体地描述企业所期望达到的未来状态，包括在行业中的地位、市场影响力以及核心竞争力等。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激发员工共鸣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通过有效的内部沟通，将愿景转化为员工的共同目标和信念，激发员工的归属感和使命感。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随着市场环境和企业自身能力的变化，定期评估愿景的实现程度，并适时进行调整，确保愿景与实际发展相契合。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企业愿景规划及传达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指导战略制定与执行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使命为企业制定战略提供了方向性指导，确保企业战略与使命保持一致，并在实践中得以贯彻。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使命作为企业文化的核心，有助于塑造独特的企业形象和精神风貌，增强员工的认同感和凝聚力。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定义企业存在的意义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企业使命阐述了企业存在的根本原因和所承担的社会责任，明确了企业的业务范围和服务对象。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企业使命明确及实践指导意义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企业应明确自身的核心价值观，如诚信、创新、合作等，这些价值观应体现企业的道德准则和价值取向。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确立核心价值观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通过培训和激励机制，将价值观内化为员工的行为准则，使员工在日常工作中自觉践行企业的价值观。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以价值观为基础，营造积极向上、和谐共融的企业氛围，促进员工之间的互信与合作，提升企业的整体绩效。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营造良好企业氛围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价值观塑造员工行为准则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竞争策略选择与定位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https://d.book118.com/008126122046006032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2024-09-09T18:45:47.255</cp:lastPrinted>
  <dcterms:created xsi:type="dcterms:W3CDTF">2024-09-09T10:45:47Z</dcterms:created>
  <dcterms:modified xsi:type="dcterms:W3CDTF">2024-09-09T10:45:49Z</dcterms:modified>
</cp:coreProperties>
</file>