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C8246-2E2C-4091-BD45-781D3D28C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23111-8162-40CD-96B5-F2D42BBD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D7F7B-803F-455D-BDD6-FFCC66721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18EB2-6FF5-403A-87F3-9EBDCEAD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0C4F5-6486-45C4-80E5-F7203B66B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635A0-DEEF-4B1E-BF50-EEE1699DD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A86E26-5D40-43FE-9677-AE1824AB3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BF9F8-899E-40D0-9CF3-3A30BCA7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BEE7F-B6BC-4B67-8881-18A8DA085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C4B40-E838-48C6-9834-428DE26D5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2DEA1-6E01-442D-B950-05334CBE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612502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浅析在特教中如何促进特殊学生成长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特教环境与设施建设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教学方法与策略探讨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心理辅导与支持体系建立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家校合作与沟通机制建立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从最初的慈善性质到现代的多元化教育体系，特殊教育经历了漫长的发展过程。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特殊教育旨在为有特殊需要的学生提供有针对性的教育，帮助他们更好地适应社会，实现自我价值。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特殊教育背景与意义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特殊教育的意义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特殊教育的发展历程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132" r="32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特殊学生同样拥有发展的潜力，通过特殊教育可以促进他们的个体发展。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促进个体发展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特殊学生的成长对于社会福祉的提升具有重要意义，他们能够为社会做出积极的贡献。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提升社会福祉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特殊学生成长的重要性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特教环境与设施建设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确保特教环境安全，消除安全隐患，保障学生人身安全。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3208" b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根据特殊学生的需求和特点，创设适应其发展的特教环境。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特教环境应具备满足特殊学生学习、生活、社交等功能。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特教环境创设原则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配备适合特殊学生的桌椅、教具、康复设备等。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设施齐全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制定设施使用规范，确保设施正确、安全使用，发挥最大效益。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对设施进行定期检查、维护，确保设施完好无损。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设施配备与使用规范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通过布置温馨的教室环境，让学生感受到家的温暖。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16688" b="16688"/>
          <a:stretch>
            <a:fillRect/>
          </a:stretch>
        </p:blipFill>
        <p:spPr>
          <a:xfrm>
            <a:off x="8816628" y="1536628"/>
            <a:ext cx="1898907" cy="1898908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创设温馨教室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给予特殊学生鼓励和支持，帮助他们建立自信，积极面对学习挑战。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采用多种教学方法和手段，激发特殊学生的学习兴趣和积极性。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多元化教学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营造良好学习氛围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教学方法与策略探讨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教师需要充分了解每个学生的情况，包括学生的身体状况、学习能力、兴趣爱好等，根据学生的具体情况制定个性化的教学计划。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针对学生特点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特殊学生具有不同的身体状况和学习能力，个性化教学计划能够根据学生的特点进行针对性的教学安排，以满足学生的个性化需求。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调整教学计划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随着学生的学习进度和表现变化，教师需要及时调整教学计划，以适应学生的变化和需求。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个性化教学计划制定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多元化教学方法应用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结合多种教学方法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针对特殊学生的不同需求和能力，教师需要结合多种教学方法，如直观教学、游戏化教学、合作学习等，以激发学生的学习热情和兴趣。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创新教学方式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教师需要积极探索新的教学方式，如利用多媒体技术、引入生活化场景等，以丰富教学内容和形式，吸引学生的注意力。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注重实践教学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教师需要注重实践教学，通过实际操作和体验让学生更好地理解和掌握知识，提高学生的实际应用能力。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https://d.book118.com/008126125027006024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2024-08-31T03:52:14.288</cp:lastPrinted>
  <dcterms:created xsi:type="dcterms:W3CDTF">2024-08-30T19:52:14Z</dcterms:created>
  <dcterms:modified xsi:type="dcterms:W3CDTF">2024-08-30T19:52:16Z</dcterms:modified>
</cp:coreProperties>
</file>