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0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ADC56-938A-478F-A54A-1A3557AE7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C292-6DB5-40BB-8458-3A5FE63E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9E6FB-5FA8-4DF5-BEC4-43071A1D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3F8D6-00A4-4135-B402-4192992F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42509-404F-4F6C-8ACB-D29D26C0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28364-97E3-4E44-BF97-AC99D883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C7FBF-262C-4134-92E9-C8D93D16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F4E23-7EF8-452E-93BA-810316C32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2DEE8-BBB1-4DEC-A4B5-F44DFAD37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AFF8B-419F-4084-83C9-1F9211D7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DF6A8-CC2D-4077-8E48-878AE0A1A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657" r:id="rId2"/>
    <p:sldLayoutId id="2147496658" r:id="rId3"/>
    <p:sldLayoutId id="2147496659" r:id="rId4"/>
    <p:sldLayoutId id="2147496660" r:id="rId5"/>
    <p:sldLayoutId id="2147496661" r:id="rId6"/>
    <p:sldLayoutId id="2147496662" r:id="rId7"/>
    <p:sldLayoutId id="2147496663" r:id="rId8"/>
    <p:sldLayoutId id="2147496664" r:id="rId9"/>
    <p:sldLayoutId id="2147496665" r:id="rId10"/>
    <p:sldLayoutId id="21474966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701702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三角形与四边形的认识与性质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三角形的基本性质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三角形与四边形的相似与全等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三角形与四边形的应用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四边形的基本性质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三角形与四边形的面积计算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三角形的基本性质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三角形的边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1466026" y="3535810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1466026" y="3409367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1967397" y="3409996"/>
            <a:ext cx="75489" cy="12581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000109" y="3545246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三角形的高：从三角形的一个顶点到它的对边所在直线做垂线，顶点和垂足之间的线段叫做三角形的高。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1466026" y="1586944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1466026" y="1460500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1967397" y="1461129"/>
            <a:ext cx="75489" cy="12581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000109" y="1590089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任意两边之和大于第三边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1466026" y="2561377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1466026" y="2434933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1967397" y="2435562"/>
            <a:ext cx="75489" cy="12581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000109" y="2570813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任意两边之差小于第三边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1466026" y="4510244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1466026" y="4383800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1967397" y="4384429"/>
            <a:ext cx="75489" cy="12581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000109" y="4519680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三角形的中线：连接三角形的一个顶点和它的对边的中点的线段叫做三角形的中线。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14"/>
          <p:cNvSpPr/>
          <p:nvPr>
            <p:custDataLst>
              <p:tags r:id="rId18"/>
            </p:custDataLst>
          </p:nvPr>
        </p:nvSpPr>
        <p:spPr>
          <a:xfrm>
            <a:off x="1466026" y="5484677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8"/>
          <p:cNvSpPr/>
          <p:nvPr>
            <p:custDataLst>
              <p:tags r:id="rId19"/>
            </p:custDataLst>
          </p:nvPr>
        </p:nvSpPr>
        <p:spPr>
          <a:xfrm>
            <a:off x="1466026" y="5358234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9"/>
          <p:cNvSpPr/>
          <p:nvPr>
            <p:custDataLst>
              <p:tags r:id="rId20"/>
            </p:custDataLst>
          </p:nvPr>
        </p:nvSpPr>
        <p:spPr>
          <a:xfrm>
            <a:off x="1967397" y="5358863"/>
            <a:ext cx="75489" cy="12581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0"/>
          <p:cNvSpPr txBox="1"/>
          <p:nvPr>
            <p:custDataLst>
              <p:tags r:id="rId21"/>
            </p:custDataLst>
          </p:nvPr>
        </p:nvSpPr>
        <p:spPr>
          <a:xfrm>
            <a:off x="2000109" y="5494113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三角形的角平分线：从一个角的顶点引出一条射线，把这个角分成两个完全相同的角，这条射线叫做角的平分线。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三角形的角</a:t>
            </a:r>
            <a:endParaRPr lang="zh-CN" altLang="en-US"/>
          </a:p>
        </p:txBody>
      </p:sp>
      <p:sp>
        <p:nvSpPr>
          <p:cNvPr id="104904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三角形内角和为180度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三角形按边分类：不等边三角形、等边三角形、等腰三角形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三角形按角分类：锐角三角形、直角三角形、钝角三角形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三角形外角等于相邻内角的补角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三角形的分类</a:t>
            </a:r>
            <a:endParaRPr lang="zh-CN" altLang="en-US"/>
          </a:p>
        </p:txBody>
      </p:sp>
      <p:sp>
        <p:nvSpPr>
          <p:cNvPr id="1049122" name="任意多边形 20"/>
          <p:cNvSpPr/>
          <p:nvPr>
            <p:custDataLst>
              <p:tags r:id="rId2"/>
            </p:custDataLst>
          </p:nvPr>
        </p:nvSpPr>
        <p:spPr>
          <a:xfrm rot="2700000">
            <a:off x="2996113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644672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按照角度分类：锐角三角形、直角三角形、钝角三角形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2"/>
          <p:cNvSpPr/>
          <p:nvPr>
            <p:custDataLst>
              <p:tags r:id="rId4"/>
            </p:custDataLst>
          </p:nvPr>
        </p:nvSpPr>
        <p:spPr>
          <a:xfrm>
            <a:off x="2775336" y="2801896"/>
            <a:ext cx="1708476" cy="12098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18"/>
          <p:cNvSpPr/>
          <p:nvPr>
            <p:custDataLst>
              <p:tags r:id="rId5"/>
            </p:custDataLst>
          </p:nvPr>
        </p:nvSpPr>
        <p:spPr>
          <a:xfrm rot="5400000">
            <a:off x="5463278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111194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按照边长分类：等边三角形、等腰三角形、不等边三角形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3"/>
          <p:cNvSpPr/>
          <p:nvPr>
            <p:custDataLst>
              <p:tags r:id="rId7"/>
            </p:custDataLst>
          </p:nvPr>
        </p:nvSpPr>
        <p:spPr>
          <a:xfrm>
            <a:off x="5241858" y="2801896"/>
            <a:ext cx="1708476" cy="12098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29156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577715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按照形状分类：锐角等边三角形、锐角等腰三角形、直角等腰三角形等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4"/>
          <p:cNvSpPr/>
          <p:nvPr>
            <p:custDataLst>
              <p:tags r:id="rId10"/>
            </p:custDataLst>
          </p:nvPr>
        </p:nvSpPr>
        <p:spPr>
          <a:xfrm>
            <a:off x="7707735" y="2801896"/>
            <a:ext cx="1708476" cy="12098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四边形的基本性质</a:t>
            </a:r>
            <a:endParaRPr lang="zh-CN" altLang="en-US"/>
          </a:p>
        </p:txBody>
      </p:sp>
      <p:sp>
        <p:nvSpPr>
          <p:cNvPr id="10491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四边形的边</a:t>
            </a:r>
            <a:endParaRPr lang="zh-CN" altLang="en-US"/>
          </a:p>
        </p:txBody>
      </p:sp>
      <p:sp>
        <p:nvSpPr>
          <p:cNvPr id="1049248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四边形的两边之和大于第三边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四边形的对角线互相平分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四边形的对边相等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0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四边形的边长相等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四边形的角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定义：四边形是由四个角组成的封闭图形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角度大小：四边形的每个角的大小都是90度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角度关系：相邻的两个角是邻接角，它们的角度和为180度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角度变化：当四边形的边长发生变化时，角度大小不会改变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四边形的分类</a:t>
            </a:r>
            <a:endParaRPr lang="zh-CN" altLang="en-US"/>
          </a:p>
        </p:txBody>
      </p:sp>
      <p:sp>
        <p:nvSpPr>
          <p:cNvPr id="104937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矩形：四个角都是直角的四边形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7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菱形：四条边都相等的四边形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8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正方形：既是矩形又是菱形的四边形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9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梯形：只有一组对边平行的四边形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三角形与四边形的相似与全等</a:t>
            </a:r>
            <a:endParaRPr lang="zh-CN" altLang="en-US"/>
          </a:p>
        </p:txBody>
      </p:sp>
      <p:sp>
        <p:nvSpPr>
          <p:cNvPr id="10494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https://d.book118.com/008127017020006037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三角形与四边形的认识与性质</vt:lpstr>
      <vt:lpstr>目录</vt:lpstr>
      <vt:lpstr>添加章节标题</vt:lpstr>
      <vt:lpstr>三角形的基本性质</vt:lpstr>
      <vt:lpstr>PowerPoint Presentation</vt:lpstr>
      <vt:lpstr>三角形的边</vt:lpstr>
      <vt:lpstr>三角形的角</vt:lpstr>
      <vt:lpstr>三角形的分类</vt:lpstr>
      <vt:lpstr>四边形的基本性质</vt:lpstr>
      <vt:lpstr>PowerPoint Presentation</vt:lpstr>
      <vt:lpstr>四边形的边</vt:lpstr>
      <vt:lpstr>四边形的角</vt:lpstr>
      <vt:lpstr>四边形的分类</vt:lpstr>
      <vt:lpstr>三角形与四边形的相似与全等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2024-09-16T20:07:50.450</cp:lastPrinted>
  <dcterms:created xsi:type="dcterms:W3CDTF">2024-09-16T12:07:50Z</dcterms:created>
  <dcterms:modified xsi:type="dcterms:W3CDTF">2024-09-16T12:07:52Z</dcterms:modified>
</cp:coreProperties>
</file>