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22FD18-A0C5-4D98-B460-8D85DC08A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3012C5-2796-4DA8-962A-724D7DEDA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156476-C8AC-45F0-AA81-E8814C799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F76A40-3900-43D5-9144-FA5243F93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FEDF92-FE43-48F7-B41D-C981CFA70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4CA895-B0BD-49A1-BD43-780519602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578EC1-1D12-44AD-8C41-3584E321A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62D93C-017C-4196-959C-EA68D93A0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DC2F11-203D-4599-823F-4D9162A94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67F391-8927-4B65-932F-D8813B096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FFA1DF-AFE6-43C6-B95B-D0914809D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12705101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食品安全课题研究报告学生版\n## 1.食品安全课题的研究背景与意义\n### 1.1当前食品安全现状及问题分析\n### 1.2食品安全课题研究的必要性\n### 1.3食品安全课题研究的现实意义\n## 2.食品安全课题研究的方法与工具\n### 2.1文献综述与调查研究\n### 2.2实验设计与数据分析\n### 2.3食品安全课题研究的工具选择与应用\n## 3.食品安全课题研究的数据收集与分析\n### 3.1食品安全数据来源与收集方法\n### 3.2食品安全数据处理与分析技术\n### 3.3食品安全数据可视化与报告撰写\n## 4.食品安全课题研究的问题识别与解决策略\n### 4.1食品安全课题研究中的问题识别\n### 4.2食品安全课题研究的解决策略分析\n### 4.3食品安全课题研究的解决方案实施与评估\n## 5.食品安全课题研究的成果与启示\n### 5.1食品安全课题研究成果概述\n### 5.2食品安全课题研究的启示与借鉴\n### 5.3食品安全课题研究的未来展望与建议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食品安全课题研究报告学生版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4298647" y="1272759"/>
            <a:ext cx="3594702" cy="480131"/>
          </a:xfrm>
        </p:spPr>
        <p:txBody>
          <a:bodyPr/>
          <a:lstStyle/>
          <a:p>
            <a:r>
              <a:rPr lang="en-US"/>
              <a:t> 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 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1" y="6170237"/>
            <a:ext cx="184730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3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食品安全课题的研究背景与意义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1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2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3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6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165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166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167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地沟油事件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三聚氰胺事件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农药残留事件</a:t>
                </a:r>
                <a:endParaRPr/>
              </a:p>
            </p:txBody>
          </p:sp>
          <p:sp>
            <p:nvSpPr>
              <p:cNvPr id="168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食品安全事件频发</a:t>
                </a:r>
                <a:endParaRPr/>
              </a:p>
            </p:txBody>
          </p:sp>
        </p:grpSp>
        <p:grpSp>
          <p:nvGrpSpPr>
            <p:cNvPr id="169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17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食品安全问题原因</a:t>
                </a:r>
                <a:endParaRPr/>
              </a:p>
            </p:txBody>
          </p:sp>
          <p:sp>
            <p:nvSpPr>
              <p:cNvPr id="17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生产企业道德缺失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监管不到位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消费者食品安全意识薄弱</a:t>
                </a:r>
                <a:endParaRPr/>
              </a:p>
            </p:txBody>
          </p:sp>
        </p:grpSp>
        <p:grpSp>
          <p:nvGrpSpPr>
            <p:cNvPr id="172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173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食品安全问题影响</a:t>
                </a:r>
                <a:endParaRPr/>
              </a:p>
            </p:txBody>
          </p:sp>
          <p:sp>
            <p:nvSpPr>
              <p:cNvPr id="174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危害消费者健康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破坏市场秩序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影响国家形象</a:t>
                </a:r>
                <a:endParaRPr/>
              </a:p>
            </p:txBody>
          </p:sp>
        </p:grpSp>
      </p:grpSp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当前食品安全现状及问题分析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76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77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78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81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82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83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保障消费者健康</a:t>
                </a:r>
                <a:endParaRPr/>
              </a:p>
            </p:txBody>
          </p:sp>
          <p:sp>
            <p:nvSpPr>
              <p:cNvPr id="18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食品安全问题导致消费者健康受损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研究食品安全问题有助于提高消费者健康水平</a:t>
                </a:r>
                <a:endParaRPr/>
              </a:p>
            </p:txBody>
          </p:sp>
        </p:grpSp>
        <p:grpSp>
          <p:nvGrpSpPr>
            <p:cNvPr id="186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87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维护市场秩序</a:t>
                </a:r>
                <a:endParaRPr/>
              </a:p>
            </p:txBody>
          </p:sp>
          <p:sp>
            <p:nvSpPr>
              <p:cNvPr id="18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食品安全问题导致市场混乱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研究食品安全问题有助于维护市场秩序</a:t>
                </a:r>
                <a:endParaRPr/>
              </a:p>
            </p:txBody>
          </p:sp>
        </p:grpSp>
        <p:grpSp>
          <p:nvGrpSpPr>
            <p:cNvPr id="190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191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提高国家形象</a:t>
                </a:r>
                <a:endParaRPr/>
              </a:p>
            </p:txBody>
          </p:sp>
          <p:sp>
            <p:nvSpPr>
              <p:cNvPr id="193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食品安全问题影响国家形象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研究食品安全问题有助于提高国家形象</a:t>
                </a:r>
                <a:endParaRPr/>
              </a:p>
            </p:txBody>
          </p:sp>
        </p:grpSp>
      </p:grpSp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食品安全课题研究的必要性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6" name="组合 19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97" name="组合 196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9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提高食品安全水平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研究食品安全问题有助于发现潜在问题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研究食品安全问题有助于制定有效政策</a:t>
                </a:r>
                <a:endParaRPr/>
              </a:p>
            </p:txBody>
          </p:sp>
          <p:pic>
            <p:nvPicPr>
              <p:cNvPr id="2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2" name="组合 201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促进食品产业发展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食品安全问题影响食品产业发展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研究食品安全问题有助于促进食品产业发展</a:t>
                </a:r>
                <a:endParaRPr/>
              </a:p>
            </p:txBody>
          </p:sp>
          <p:pic>
            <p:nvPicPr>
              <p:cNvPr id="20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7" name="组合 206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0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降低社会成本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食品安全问题导致社会成本增加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研究食品安全问题有助于降低社会成本</a:t>
                </a:r>
                <a:endParaRPr/>
              </a:p>
            </p:txBody>
          </p:sp>
          <p:pic>
            <p:nvPicPr>
              <p:cNvPr id="21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食品安全课题研究的现实意义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4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食品安全课题研究的方法与工具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文献综述与调查研究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8" name="组合 21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9" name="组合 218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文献综述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收集国内外食品安全相关文献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分析食品安全问题的研究现状</a:t>
                </a:r>
                <a:endParaRPr/>
              </a:p>
            </p:txBody>
          </p:sp>
          <p:pic>
            <p:nvPicPr>
              <p:cNvPr id="2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4" name="组合 223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调查研究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设计调查问卷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收集调查数据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分析调查结果</a:t>
                </a:r>
                <a:endParaRPr/>
              </a:p>
            </p:txBody>
          </p:sp>
          <p:pic>
            <p:nvPicPr>
              <p:cNvPr id="2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实验设计</a:t>
                </a:r>
                <a:endParaRPr/>
              </a:p>
            </p:txBody>
          </p:sp>
          <p:sp>
            <p:nvSpPr>
              <p:cNvPr id="2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设计实验方案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选择实验对象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控制实验变量</a:t>
                </a:r>
                <a:endParaRPr/>
              </a:p>
            </p:txBody>
          </p:sp>
          <p:sp>
            <p:nvSpPr>
              <p:cNvPr id="2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数据分析</a:t>
                </a:r>
                <a:endParaRPr/>
              </a:p>
            </p:txBody>
          </p:sp>
          <p:sp>
            <p:nvSpPr>
              <p:cNvPr id="2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收集实验数据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分析实验结果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得出结论</a:t>
                </a:r>
                <a:endParaRPr/>
              </a:p>
            </p:txBody>
          </p:sp>
          <p:sp>
            <p:nvSpPr>
              <p:cNvPr id="2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实验设计与数据分析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数据收集工具</a:t>
                </a:r>
                <a:endParaRPr/>
              </a:p>
            </p:txBody>
          </p:sp>
          <p:sp>
            <p:nvSpPr>
              <p:cNvPr id="2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文献检索工具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调查问卷工具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实验数据收集工具</a:t>
                </a:r>
                <a:endParaRPr/>
              </a:p>
            </p:txBody>
          </p:sp>
          <p:sp>
            <p:nvSpPr>
              <p:cNvPr id="25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数据分析工具</a:t>
                </a:r>
                <a:endParaRPr/>
              </a:p>
            </p:txBody>
          </p:sp>
          <p:sp>
            <p:nvSpPr>
              <p:cNvPr id="25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数据统计工具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数据可视化工具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机器学习工具</a:t>
                </a:r>
                <a:endParaRPr/>
              </a:p>
            </p:txBody>
          </p:sp>
          <p:sp>
            <p:nvSpPr>
              <p:cNvPr id="26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食品安全课题研究的工具选择与应用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食品安全课题研究的数据收集与分析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食品安全数据来源与收集方法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组合 1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组合 1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数据来源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政府部门数据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消费者数据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组合 1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数据收集方法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文献检索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问卷调查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实验数据收集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https://d.book118.com/008127051011006040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食品安全课题研究报告学生版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2024-09-18T04:11:28.277</cp:lastPrinted>
  <dcterms:created xsi:type="dcterms:W3CDTF">2024-09-17T20:11:28Z</dcterms:created>
  <dcterms:modified xsi:type="dcterms:W3CDTF">2024-09-17T20:11:30Z</dcterms:modified>
</cp:coreProperties>
</file>