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E89FD-D096-4E37-8FA7-DA2EB692D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B7A30-30B5-4B3C-B856-EDC939C52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C324D-8FC8-4A01-9B29-E0DF97D8A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619E8-898E-4D13-BF0B-A3C497FC6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C84269-4997-49AF-A3E2-955D38BB7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E3EC56-BE04-4138-800B-9CA676015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05E2F-7B99-4F67-845A-0ED9BF98D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666C0-70CA-4B1C-9D48-3089E2553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2FFA4-3131-4F2D-9447-6FADDDDEA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A0200-7BED-45AD-8D5C-FC0749303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43472-E074-45BF-AEB4-E446EB45F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7053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苹果公司营销现状及问题分析\n## 1.苹果公司简介及市场地位\n### 1.1苹果公司发展历程及主要产品\n### 1.2苹果公司在全球市场的地位及份额\n### 1.3苹果公司的竞争优势与劣势\n## 2.苹果公司营销策略分析\n### 2.1产品策略：创新与品质的追求\n### 2.2价格策略：高端定位与价值导向\n### 2.3渠道策略：线上线下融合与零售店布局\n## 3.苹果公司营销问题诊断\n### 3.1产品创新乏力与市场竞争加剧\n### 3.2价格策略的局限性：高价策略的影响\n### 3.3渠道策略的不足：线上渠道的拓展与挑战\n## 4.苹果公司营销策略优化建议\n### 4.1加强产品创新与市场细分\n### 4.2调整价格策略：差异化定价与价值平衡\n### 4.3拓展渠道策略：线上线下融合与多元化渠道布局\n## 5.结论与展望\n### 5.1苹果公司营销现状及问题总结\n### 5.2苹果公司未来营销策略发展趋势\n### 5.3对苹果公司营销策略的参考与启示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苹果公司营销现状及问题分析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苹果公司简介及市场地位</a:t>
            </a:r>
            <a:endParaRPr/>
          </a:p>
        </p:txBody>
      </p:sp>
      <p:sp>
        <p:nvSpPr>
          <p:cNvPr id="9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4" name="组合 1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5" name="组合 134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1976年：苹果公司成立，创始人是史蒂夫·乔布斯、史蒂夫·沃兹尼亚克和罗纳德·韦恩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第一款个人电脑：Apple I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1984年：发布Macintosh电脑</a:t>
                </a:r>
                <a:endParaRPr/>
              </a:p>
            </p:txBody>
          </p:sp>
        </p:grpSp>
        <p:grpSp>
          <p:nvGrpSpPr>
            <p:cNvPr id="138" name="组合 137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1997年：乔布斯重返苹果公司，开始革新产品线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1998年：发布iMac电脑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2001年：发布iPod音乐播放器</a:t>
                </a:r>
                <a:endParaRPr/>
              </a:p>
            </p:txBody>
          </p:sp>
        </p:grpSp>
        <p:grpSp>
          <p:nvGrpSpPr>
            <p:cNvPr id="141" name="组合 140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2007年：苹果公司推出iPhone，彻底改变了智能手机市场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2010年：发布iPad平板电脑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2011年：发布Apple Watch智能手表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2020年：发布Apple Silicon芯片，标志着苹果正式进入处理器领域</a:t>
                </a:r>
                <a:endParaRPr/>
              </a:p>
            </p:txBody>
          </p:sp>
        </p:grpSp>
      </p:grp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苹果公司发展历程及主要产品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组合 14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47" name="组合 14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全球智能手机市场份额：苹果公司长期保持在全球前两名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2021年第一季度：苹果市场份额为15%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2020年第四季度：苹果市场份额为20.8%</a:t>
                </a:r>
                <a:endParaRPr/>
              </a:p>
            </p:txBody>
          </p:sp>
          <p:pic>
            <p:nvPicPr>
              <p:cNvPr id="1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2" name="组合 15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全球平板电脑市场份额：苹果公司占据主导地位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2021年第一季度：苹果市场份额为37.2%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2020年第四季度：苹果市场份额为36.5%</a:t>
                </a:r>
                <a:endParaRPr/>
              </a:p>
            </p:txBody>
          </p:sp>
          <p:pic>
            <p:nvPicPr>
              <p:cNvPr id="15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7" name="组合 15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全球PC市场份额：苹果公司稳定在10%左右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2021年第一季度：苹果市场份额为9.5%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2020年第四季度：苹果市场份额为10.2%</a:t>
                </a:r>
                <a:endParaRPr/>
              </a:p>
            </p:txBody>
          </p:sp>
          <p:pic>
            <p:nvPicPr>
              <p:cNvPr id="16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苹果公司在全球市场的地位及份额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苹果公司的竞争优势与劣势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5" name="组合 1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6" name="组合 16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竞争优势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产品创新能力强，持续引领行业发展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品牌忠诚度高，用户粘性较强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完整的生态系统，软硬件协同优势明显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1" name="组合 17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劣势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产品价格较高，市场份额受到一定限制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对供应链的依赖较大，容易受到外部因素的影响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在线销售渠道相对较弱，与竞争对手存在差距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苹果公司营销策略分析</a:t>
            </a:r>
            <a:endParaRPr/>
          </a:p>
        </p:txBody>
      </p:sp>
      <p:sp>
        <p:nvSpPr>
          <p:cNvPr id="17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产品创新：苹果公司始终坚持以创新为核心，不断推出颠覆性产品</a:t>
                </a:r>
                <a:endParaRPr/>
              </a:p>
            </p:txBody>
          </p:sp>
          <p:sp>
            <p:nvSpPr>
              <p:cNvPr id="1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iPhone：从第一代到现在的iPhone 12系列，每一代产品都有重大创新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iPad：从最初的iPad到现在的iPad Pro，产品性能不断提升</a:t>
                </a:r>
                <a:endParaRPr/>
              </a:p>
            </p:txBody>
          </p:sp>
        </p:grpSp>
        <p:grpSp>
          <p:nvGrpSpPr>
            <p:cNvPr id="18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品质追求：苹果公司注重产品的品质，为用户提供极致的体验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硬件：采用顶级材料，保证产品的高性能和长寿命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软件：提供流畅、安全的操作系统，满足用户需求</a:t>
                </a:r>
                <a:endParaRPr/>
              </a:p>
            </p:txBody>
          </p:sp>
          <p:sp>
            <p:nvSpPr>
              <p:cNvPr id="19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产品策略：创新与品质的追求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组合 19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8" name="组合 197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高端定位：苹果公司始终坚持高端定位，产品价格相对较高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iPhone：定价在600美元至1600美元之间，满足不同消费者需求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iPad：定价在300美元至1000美元之间，覆盖不同价位段用户</a:t>
                </a:r>
                <a:endParaRPr/>
              </a:p>
            </p:txBody>
          </p:sp>
        </p:grpSp>
        <p:grpSp>
          <p:nvGrpSpPr>
            <p:cNvPr id="201" name="组合 200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价值导向：苹果公司注重产品的性价比，为用户提供物超所值的产品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高性能：苹果产品性能优越，满足用户对高速、稳定、安全的需求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高品质：苹果产品品质出众，给用户带来愉悦的使用体验</a:t>
                </a:r>
                <a:endParaRPr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价格策略：高端定位与价值导向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组合 20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7" name="组合 206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线上线下融合：苹果公司积极发展线上销售渠道，与线下渠道相互补充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官方网站：提供产品购买、售后服务等功能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电商平台：在天猫、京东等电商平台开设官方旗舰店，扩大销售渠道</a:t>
                </a:r>
                <a:endParaRPr/>
              </a:p>
            </p:txBody>
          </p:sp>
        </p:grpSp>
        <p:grpSp>
          <p:nvGrpSpPr>
            <p:cNvPr id="210" name="组合 209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零售店布局：苹果公司在全球范围内开设零售店，提供便捷的购买体验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全球范围内：共有511家零售店，覆盖各大城市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中国市场：共有43家零售店，覆盖一、二线城市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渠道策略：线上线下融合与零售店布局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苹果公司营销问题诊断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组合 11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产品创新乏力：近年来，苹果公司的产品创新速度有所放缓，缺乏颠覆性创新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iPhone：从iPhone 6到iPhone 12，外观设计变化不大，创新力度不足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iPad：从iPad Air到iPad Pro，性能提升有限，缺乏新意</a:t>
                </a:r>
                <a:endParaRPr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市场竞争加剧：随着竞争对手的崛起，苹果公司在智能手机、平板电脑等领域的市场份额受到挑战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智能手机市场：华为、三星等品牌市场份额上升，苹果市场份额下滑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平板电脑市场：华为、三星等品牌市场份额上升，苹果市场份额下滑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产品创新乏力与市场竞争加剧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https://d.book118.com/008127053011006040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苹果公司营销现状及问题分析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2024-09-18T04:11:29.538</cp:lastPrinted>
  <dcterms:created xsi:type="dcterms:W3CDTF">2024-09-17T20:11:29Z</dcterms:created>
  <dcterms:modified xsi:type="dcterms:W3CDTF">2024-09-17T20:11:31Z</dcterms:modified>
</cp:coreProperties>
</file>