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MFMVN+MS-UIGothic"/>
      <p:regular r:id="rId18"/>
    </p:embeddedFont>
    <p:embeddedFont>
      <p:font typeface="CENSMP+UHLPDM+ArialMT"/>
      <p:regular r:id="rId19"/>
    </p:embeddedFont>
    <p:embeddedFont>
      <p:font typeface="SDAMTI+RGAHAK+MicrosoftYaHei-Bold"/>
      <p:regular r:id="rId20"/>
    </p:embeddedFont>
    <p:embeddedFont>
      <p:font typeface="WIKTKD+KRNNSU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CB773-5479-409C-8D5A-DF19620D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CFC3C-E496-40A3-B9B7-CA9B35B5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82DB8-DDBB-4D12-A3F9-5D87B81A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A4572-E31A-4042-BB7D-5E5600524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AB17EA-FA7A-4107-9725-3C86F23C7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CAC6D-87EA-45B2-B975-33CD26CF0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00864-9860-4770-8D64-B66C0F9F7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CB54C-F665-4881-991F-AC8366DC2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C3BE1-8516-4A49-A449-CA8C7B353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733EB-08CC-43D5-B4E8-463B7AF24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667DE-9CE5-4511-9B83-FC0F3C130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705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RMFMVN+MS-UIGothic"/>
                <a:cs typeface="RMFMVN+MS-UIGothic"/>
              </a:rPr>
              <a:t>晶核的形成和成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长课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580" y="306630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RMFMVN+MS-UIGothic"/>
                <a:cs typeface="RMFMV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1908365"/>
            <a:ext cx="2490812" cy="35846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ENSMP+UHLPDM+ArialMT"/>
                <a:cs typeface="CENSMP+UHLPD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RMFMVN+MS-UIGothic"/>
                <a:cs typeface="RMFMVN+MS-UIGothic"/>
              </a:rPr>
              <a:t>晶核形成概述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ENSMP+UHLPDM+ArialMT"/>
                <a:cs typeface="CENSMP+UHLPD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RMFMVN+MS-UIGothic"/>
                <a:cs typeface="RMFMVN+MS-UIGothic"/>
              </a:rPr>
              <a:t>晶核形成条件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ENSMP+UHLPDM+ArialMT"/>
                <a:cs typeface="CENSMP+UHLPD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RMFMVN+MS-UIGothic"/>
                <a:cs typeface="RMFMVN+MS-UIGothic"/>
              </a:rPr>
              <a:t>晶核成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0A0237"/>
                </a:solidFill>
                <a:latin typeface="RMFMVN+MS-UIGothic"/>
                <a:cs typeface="RMFMVN+MS-UIGothic"/>
              </a:rPr>
              <a:t>机制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ENSMP+UHLPDM+ArialMT"/>
                <a:cs typeface="CENSMP+UHLPD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RMFMVN+MS-UIGothic"/>
                <a:cs typeface="RMFMVN+MS-UIGothic"/>
              </a:rPr>
              <a:t>晶核成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长应</a:t>
            </a:r>
            <a:r>
              <a:rPr sz="2400">
                <a:solidFill>
                  <a:srgbClr val="0A0237"/>
                </a:solidFill>
                <a:latin typeface="RMFMVN+MS-UIGothic"/>
                <a:cs typeface="RMFMVN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ENSMP+UHLPDM+ArialMT"/>
                <a:cs typeface="CENSMP+UHLPD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RMFMVN+MS-UIGothic"/>
                <a:cs typeface="RMFMVN+MS-UIGothic"/>
              </a:rPr>
              <a:t>晶核研究展望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CENSMP+UHLPDM+ArialMT"/>
                <a:cs typeface="CENSMP+UHLPD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结语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RMFMVN+MS-UIGothic"/>
                <a:cs typeface="RMFMVN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SDAMTI+RGAHAK+MicrosoftYaHei-Bold"/>
                <a:cs typeface="SDAMTI+RGAHAK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SDAMTI+RGAHAK+MicrosoftYaHei-Bold"/>
                <a:cs typeface="SDAMTI+RGAHAK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MFMVN+MS-UIGothic"/>
                <a:cs typeface="RMFMVN+MS-UIGothic"/>
              </a:rPr>
              <a:t>晶核形成概述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晶核定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晶核是固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中原子（或离子）在三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周期性排列构成的微小晶体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1842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晶核具有有序的原子排列和周期性的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子云分布特性。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3797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晶核的特性包括各向异性、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称性、周期性等。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晶核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型与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5975" y="464158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晶核主要有离子晶体、共价晶体、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型晶核的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构和性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各有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特点，如离子晶体由阴阳离子通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离子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键结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合，共价晶体由共价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键连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接原子形成空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网状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不同晶核的力学、光学、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学等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也各有不同。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6475" y="491590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金属晶体、分子晶体等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晶核的形成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晶核的形成通常需要一定的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力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学条件和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力学条件。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在固相中，原子通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过扩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散和重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形成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定的晶核；在液相中，原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子通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过结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晶和成核形成晶核。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晶核的形成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、缺陷、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156065" y="4623172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FMVN+MS-UIGothic"/>
                <a:cs typeface="RMFMVN+MS-UIGothic"/>
              </a:rPr>
              <a:t>力等因素有关。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SDAMTI+RGAHAK+MicrosoftYaHei-Bold"/>
                <a:cs typeface="SDAMTI+RGAHAK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MFMVN+MS-UIGothic"/>
                <a:cs typeface="RMFMVN+MS-UIGothic"/>
              </a:rPr>
              <a:t>晶核形成条件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温度与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RMFMVN+MS-UIGothic"/>
                <a:cs typeface="RMFMVN+MS-UIGothic"/>
              </a:rPr>
              <a:t>温度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温度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晶核的形成有重要影响。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在一定温度范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内，物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内部的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原子或分子会吸收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量，增加能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量，从而增加形成晶核的几率。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1550">
                <a:solidFill>
                  <a:srgbClr val="0084FF"/>
                </a:solidFill>
                <a:latin typeface="RMFMVN+MS-UIGothic"/>
                <a:cs typeface="RMFMVN+MS-UIGothic"/>
              </a:rPr>
              <a:t>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力也会影响晶核的形成。在高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条件下，原子或分子的排列会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更加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密，从而更有利于形成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定的晶核。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熔融物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的性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RMFMVN+MS-UIGothic"/>
                <a:cs typeface="RMFMVN+MS-UIGothic"/>
              </a:rPr>
              <a:t>熔点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熔点低的物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更容易形成晶核。因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当物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接近熔点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，内部的原子或分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子活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能力增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，容易形成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定的晶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MFMVN+MS-UIGothic"/>
                <a:cs typeface="RMFMVN+MS-UIGothic"/>
              </a:rPr>
              <a:t>粘度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粘度高的物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更有利于形成晶核。因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粘度高的物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内部原子或分子的移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速度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慢，使得它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更容易在特定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位置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定下来，形成晶核。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杂质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与溶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SimSun"/>
                <a:cs typeface="SimSun"/>
              </a:rPr>
              <a:t>杂质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217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杂质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的存在可以影响晶核的形成。一些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杂质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可以作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形成晶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核的</a:t>
            </a:r>
            <a:r>
              <a:rPr sz="1350">
                <a:solidFill>
                  <a:srgbClr val="000000"/>
                </a:solidFill>
                <a:latin typeface="WIKTKD+KRNNSU+MicrosoftYaHei"/>
                <a:cs typeface="WIKTKD+KRNNSU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核心</a:t>
            </a:r>
            <a:r>
              <a:rPr sz="1350">
                <a:solidFill>
                  <a:srgbClr val="000000"/>
                </a:solidFill>
                <a:latin typeface="WIKTKD+KRNNSU+MicrosoftYaHei"/>
                <a:cs typeface="WIKTKD+KRNNSU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，而另一些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杂质则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可能阻碍晶核的形成。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84FF"/>
                </a:solidFill>
                <a:latin typeface="RMFMVN+MS-UIGothic"/>
                <a:cs typeface="RMFMVN+MS-UIGothic"/>
              </a:rPr>
              <a:t>溶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剂对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晶核的形成也有影响。在溶液中，溶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度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可以影响溶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分子的溶解度和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MFMVN+MS-UIGothic"/>
                <a:cs typeface="RMFMVN+MS-UIGothic"/>
              </a:rPr>
              <a:t>定性，从而影响晶核的形成。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SDAMTI+RGAHAK+MicrosoftYaHei-Bold"/>
                <a:cs typeface="SDAMTI+RGAHAK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MFMVN+MS-UIGothic"/>
                <a:cs typeface="RMFMVN+MS-UIGothic"/>
              </a:rPr>
              <a:t>晶核成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5400">
                <a:solidFill>
                  <a:srgbClr val="000000"/>
                </a:solidFill>
                <a:latin typeface="RMFMVN+MS-UIGothic"/>
                <a:cs typeface="RMFMVN+MS-UIGothic"/>
              </a:rPr>
              <a:t>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晶格的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稳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定性与生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速率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RMFMVN+MS-UIGothic"/>
                <a:cs typeface="RMFMVN+MS-UIGothic"/>
              </a:rPr>
              <a:t>晶格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稳</a:t>
            </a:r>
            <a:r>
              <a:rPr sz="2300" spc="23">
                <a:solidFill>
                  <a:srgbClr val="0084FF"/>
                </a:solidFill>
                <a:latin typeface="RMFMVN+MS-UIGothic"/>
                <a:cs typeface="RMFMVN+MS-UIGothic"/>
              </a:rPr>
              <a:t>定性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晶格的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定性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于晶核的成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至关重要。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定性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高的晶格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构能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抵抗外部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境的影响，如温度和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化，从而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持晶核的完整性。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RMFMVN+MS-UIGothic"/>
                <a:cs typeface="RMFMVN+MS-UIGothic"/>
              </a:rPr>
              <a:t>生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0084FF"/>
                </a:solidFill>
                <a:latin typeface="RMFMVN+MS-UIGothic"/>
                <a:cs typeface="RMFMVN+MS-UIGothic"/>
              </a:rPr>
              <a:t>速率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晶核的生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速率受到多种因素的影响，如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度、温度、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力等。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些因素通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影响晶格的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定性以及原子或分子的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散速率等方式来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晶核的生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MFMVN+MS-UIGothic"/>
                <a:cs typeface="RMFMV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晶体生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84FF"/>
                </a:solidFill>
                <a:latin typeface="RMFMVN+MS-UIGothic"/>
                <a:cs typeface="RMFMVN+MS-UIGothic"/>
              </a:rPr>
              <a:t>模式与形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MFMVN+MS-UIGothic"/>
                <a:cs typeface="RMFMVN+MS-UIGothic"/>
              </a:rPr>
              <a:t>晶体生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FFFFFF"/>
                </a:solidFill>
                <a:latin typeface="RMFMVN+MS-UIGothic"/>
                <a:cs typeface="RMFMVN+MS-UIGothic"/>
              </a:rPr>
              <a:t>模式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晶核在生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长过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程中会形成特定的晶体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构，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构取决于原子或分子的排列方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式以及它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的相互作用。常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的晶体生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模式包括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状生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、枝状生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和螺旋生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MFMVN+MS-UIGothic"/>
                <a:cs typeface="RMFMVN+MS-UIGothic"/>
              </a:rPr>
              <a:t>晶体形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晶核的形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取决于其所属的晶体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型以及其生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条件。常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的晶体形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包括立方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体、八面体、板状、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</a:t>
            </a:r>
            <a:r>
              <a:rPr sz="1350">
                <a:solidFill>
                  <a:srgbClr val="FFFFFF"/>
                </a:solidFill>
                <a:latin typeface="RMFMVN+MS-UIGothic"/>
                <a:cs typeface="RMFMVN+MS-UIGothic"/>
              </a:rPr>
              <a:t>状等。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https://d.book118.com/008127056070006042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RMFMVN+MS-UIGothic</vt:lpstr>
      <vt:lpstr>SimSun</vt:lpstr>
      <vt:lpstr>CENSMP+UHLPDM+ArialMT</vt:lpstr>
      <vt:lpstr>Times New Roman</vt:lpstr>
      <vt:lpstr>SDAMTI+RGAHAK+MicrosoftYaHei-Bold</vt:lpstr>
      <vt:lpstr>WIKTKD+KRNNSU+MicrosoftYaHei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2024-09-21T16:42:24.543</cp:lastPrinted>
  <dcterms:created xsi:type="dcterms:W3CDTF">2024-09-21T08:42:24Z</dcterms:created>
  <dcterms:modified xsi:type="dcterms:W3CDTF">2024-09-21T08:42:25Z</dcterms:modified>
</cp:coreProperties>
</file>