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478E47-1460-4D36-AB9D-2F43B2B8B0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948972-859F-4757-B657-A650F57156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E345A1-42CF-4540-B2D4-23A99AF74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FD5A54-160E-4650-9AB5-209DC03164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C6046E-D5EE-4F8D-AC9F-FC216CCABE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CCBCFC-B095-4F52-9AD9-8D1E0D1EBD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FFF1E6-2BAF-429F-B046-D8B057B74B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968E08-F32A-4E06-9408-99F6799565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B4AF80-F5C0-40F7-B1E3-E5735DB7DB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B86219-CE9D-4803-9A14-2241727BD4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233C5C-21C2-42B1-88DE-7E0EC95C8C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27073020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企业管理效率及其计量方法</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企业管理效率的影响因素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企业管理效率的计量方法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企业管理效率提升策略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企业管理效率计量方法的应用实践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962" r="2396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企业管理效率是指企业在给定资源条件下，通过有效的管理手段和方法，实现最大化产出和效益的能力。它是衡量企业运营绩效和管理水平的重要指标。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管理效率的高低直接关系到企业的竞争力和长期发展。高效的管理能够降低企业成本、提高资源利用率、增强企业创新能力，从而为企业创造更多的价值。在当今竞争激烈的市场环境中，提升企业管理效率显得尤为重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企业管理效率的定义与重要性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概述</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2. 生产效率法</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3. 市场指标法</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4. 综合评价法</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1. 财务指标法</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分类</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企业管理效率的计量方法是指用于评估和衡量企业管理效率的各种技术和工具。这些方法和工具可以帮助企业识别管理中的瓶颈和问题，为企业改进和优化管理提供科学依据。</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根据计量方法的不同特点和应用范围，可以将其分为以下几类</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通过企业财务数据来衡量管理效率，如资产周转率、利润率等。</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关注企业生产过程中的效率指标，如劳动生产率、设备利用率等。</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通过企业在市场中的表现来衡量管理效率，如市场份额、客户满意度等。</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将多个方面的指标综合起来，形成一个综合性的评价指数，以全面反映企业管理效率。</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计量方法的概述与分类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企业管理效率的影响因素</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企业组织结构是否清晰、合理，各部门职责是否明确，直接影响到管理效率。</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组织结构的合理性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简洁、高效的管理流程能够减少资源浪费，提高决策和执行效率。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管理流程的优化</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组织结构和管理流程决定了企业内部信息传递的效率和准确性，对管理决策的质量和时效性有重要影响。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信息传递的畅通性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组织结构与管理流程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19" b="26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人力资源配置与素质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人力资源配置的合理性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根据企业战略和业务需求，合理配置人力资源，使人员能力与岗位要求相匹配，提高整体工作效率。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员工素质的提升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员工的专业素质、工作态度和团队协作能力是影响企业管理效率的重要因素。</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培训与激励机制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建立完善的培训和激励机制，提升员工的专业技能和工作积极性，进而提高企业管理效率。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数据分析与决策支持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运用大数据、人工智能等技术，对数据进行深度分析和挖掘，为管理决策提供有力支持。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业务流程自动化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通过信息技术实现业务流程的自动化处理，减少人工干预，降低出错率，提高工作效率。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信息系统的建设</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采用先进的信息技术，建立完善的信息系统，实现企业内部信息的快速、准确传递和处理，提高管理效率。</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信息技术应用水平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价值观的引导</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树立正确的企业价值观，引导员工形成积极向上的工作态度和职业操守，有利于提升企业管理效率。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企业文化的塑造</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积极健康的企业文化能够激发员工的工作热情和创新精神，增强团队凝聚力，提高管理效率。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员工参与与沟通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鼓励员工参与企业管理决策过程，加强内部沟通与交流，激发员工的创造力和归属感，提高管理效率。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企业文化与价值观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企业管理效率的计量方法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衡量单位劳动力投入的产出量，反映劳动力使用效率。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劳动生产率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875" r="12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资本生产率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578" r="1757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全要素生产率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衡量单位资本投入的产出量，反映资本使用效率。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综合考虑劳动、资本、土地等生产要素的投入产出效率，反映企业整体生产效率。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生产率计量法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分析项目或投资的成本与收益之间的比例关系，评估项目的经济效益。</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成本效益比</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计算投资项目的年收益与投资总额的比率，反映投资的盈利能力。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投资回报率</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使项目在计算期内各年净现金流量现值累计等于零时的折现率，反映项目投资的内在报酬率。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内部收益率</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成本收益分析法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将企业与行业内最优秀的企业进行比较，找出差距并制定改进措施。</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行业标杆比较</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在企业内部寻找最佳实践并进行推广，提高整体管理水平。</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内部标杆比较</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针对企业某个特定功能或流程进行标杆比较，优化该功能或流程。</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功能标杆比较</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标杆管理法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https://d.book118.com/008127073020006027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2024-09-04T18:36:06.361</cp:lastPrinted>
  <dcterms:created xsi:type="dcterms:W3CDTF">2024-09-04T10:36:06Z</dcterms:created>
  <dcterms:modified xsi:type="dcterms:W3CDTF">2024-09-04T10:36:08Z</dcterms:modified>
</cp:coreProperties>
</file>