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BCC86E-0210-4401-AE99-15FE4FDE7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E3F59-D9D9-4A26-ADC6-5A6D8A6B8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4FAE72-0EAF-4767-9DBA-CFC41BA4F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9203EE-38BB-4E78-B1AF-2887A2A2F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4CABBF-D951-452E-9048-F43BD887B3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0428E1-0DAE-41F7-976B-96F23742DF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BD1E1A-8415-4736-B99C-B57C499489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81E2D-5400-42EB-B7FD-12D2321CB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C00E0D-3D3E-46E3-AAF2-F6CC91A5D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E9652-23FB-4CE9-8267-30EC2E112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30936-3CF6-4F69-A0BC-227EB2717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27075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贵金属行业未来五至十年行业分析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行业概述与发展趋势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政策法规与影响因素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技术创新与产业升级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竞争格局与主要参与者</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投资机会与风险防范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未来展望与挑战应对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行业概述与发展趋势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531" b="95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贵金属行业市场规模巨大，涉及黄金、白银、铂金等多种金属，应用广泛，包括投资、珠宝、工业等领域。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贵金属具有稀缺性、价值高、避险性强等特点，使得贵金属行业具有较高的投资价值和市场前景。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贵金属行业现状及特点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行业规模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国际市场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国际贵金属市场规模庞大，交易活跃，价格波动受全球经济、政治等多重因素影响。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国内市场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中国贵金属市场规模逐年增长，但相对国际市场仍有一定差距。国内市场受政策、汇率等因素影响较大。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市场需求增长</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随着全球经济复苏和新兴市场崛起，贵金属市场需求将持续增长。</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环保政策影响</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全球环保政策趋紧，贵金属行业将面临更严格的环保要求和挑战。</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技术创新推动</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贵金属开采、提炼等技术不断创新，将提高资源利用率和降低成本，推动行业发展。</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多元化发展</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贵金属行业将向多元化发展，包括拓展应用领域、开发新产品等，以提高市场竞争力。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政策法规与影响因素</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国家对于贵金属交易有一系列的法规和政策，包括交易规则、税收政策、进出口政策等，这些政策对于贵金属行业的发展具有重要影响。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贵金属交易法规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随着环保意识的提高，国家对于贵金属开采和冶炼过程中的环保要求也越来越高，企业需要加强环保投入和治理，这也将对行业产生深远影响。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环保政策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货币政策对于贵金属价格具有重要影响，国家货币政策的调整将直接影响贵金属市场的供求关系和价格波动。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货币政策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国际政治经济环境分析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汇率波动对于贵金属价格也有重要影响，特别是美元汇率的波动将直接影响以美元计价的贵金属价格。</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汇率波动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国际政治局势的不稳定以及地缘政治风险将对贵金属价格产生重要影响，例如战争、政治危机以及恐怖袭击等事件都可能引发避险情绪，推高贵金属价格。</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国际政治局势</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全球经济的复苏或衰退将直接影响贵金属市场的需求和价格走势。例如，经济复苏将增加工业需求，而经济衰退则可能引发避险需求。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全球经济形势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工业需求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随着全球经济的复苏和新兴市场的崛起，工业领域对于贵金属的需求将持续增加，特别是在电子、化工、航空等领域。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贵金属作为一种重要的投资品种，其投资需求将受到全球经济形势、通胀预期以及避险情绪等多种因素的影响。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随着人们生活水平的提高和消费观念的转变，贵金属在珠宝、饰品等领域的消费需求也将持续增加。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市场需求变化及影响因素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技术创新与产业升级</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高效开采技术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随着科技进步，贵金属开采将更加注重高效、安全和环保，例如采用无人驾驶、智能化开采设备等先进技术，提高开采效率和资源利用率。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冶炼技术升级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冶炼环节将更加注重节能减排和资源综合利用，采用先进的冶炼工艺和设备，提高贵金属回收率和产品品质。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贵金属开采冶炼技术创新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贵金属加工制造将更加注重精密、高质量和个性化，采用先进的加工设备和工艺技术，提高产品精度和附加值。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精密加工技术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3D打印技术在贵金属加工领域的应用将逐渐普及，可实现复杂结构、个性化定制等加工需求，提高生产效率和灵活性。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3D打印技术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加工制造环节技术升级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https://d.book118.com/008127075020006027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2024-09-04T18:36:06.757</cp:lastPrinted>
  <dcterms:created xsi:type="dcterms:W3CDTF">2024-09-04T10:36:06Z</dcterms:created>
  <dcterms:modified xsi:type="dcterms:W3CDTF">2024-09-04T10:36:08Z</dcterms:modified>
</cp:coreProperties>
</file>