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6011E-DAC6-45F5-9C5C-13CE245B1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B68CD-24D1-480D-B396-C990A527E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2625F-1242-41E9-B50F-8304CABFB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421E10-060E-4ECE-9E47-EF5DAF11A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790DF7-0C39-4A82-ACA6-0404E48FA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A29A15-FA6C-4D86-B567-6074B6CC6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0C4D80-3CA0-4C1B-B8B4-F7F61D141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7D1CB-F490-4852-9FAA-088A481E7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348EB-6943-42AA-8051-252EAFB5E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4F242-5307-4C8D-BE25-14ED94065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71334-8F25-4B65-9547-F120BE2E1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271361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市场营销实务郭课件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消费者行为研究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市场细分与定位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数字营销与社交媒体营销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品牌管理与品牌建设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市场营销概述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市场营销是个人或组织通过创造、提供、传播和交换产品或服务，以满足消费者需求和实现组织目标的过程。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市场营销涉及市场研究、产品开发、定价、促销和分销等多个方面，强调以消费者为中心，通过满足消费者需求来实现组织目标。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满足消费者需求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促进企业成长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市场营销的重要性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有效的市场营销有助于塑造品牌形象，提升品牌知名度和美誉度。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市场营销的核心是满足消费者需求，通过了解消费者需求和市场趋势，企业可以更好地满足消费者需求。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市场营销有助于企业开拓新市场、开发新产品，促进企业成长和发展。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市场营销策略和活动有助于提高产品知名度和销售量，增加企业收入。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传统市场营销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以产品为中心，强调产品销售和利润最大化。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现代市场营销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以消费者为中心，强调市场研究、消费者需求满足和品牌建设。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利用数字技术和互联网平台进行营销活动，实现精准定位和个性化营销。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利用社交媒体平台进行品牌推广和营销活动，与消费者建立互动和沟通。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市场营销的演变与发展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市场营销策略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消费者行为研究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指消费者对某一产品或服务的需求，这种需求可能源于消费者内在的需求，如饥饿、口渴等生理需求，也可能源于外在的刺激，如广告、促销等营销活动。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消费者动机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指促使消费者采取行动的内在动力，是消费者需求的推动力。消费者的动机可能因人而异，不同的消费者有不同的需求和动机。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消费者需求与动机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消费者购买决策过程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消费者对收集到的信息进行比较评估，选择最适合自己的产品或服务。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信息搜索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消费者开始寻找满足自己需求的产品或服务，可能会通过各种渠道获取信息，如互联网搜索、亲友推荐等。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发现问题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消费者意识到自己的需求或问题，这是购买决策过程的起点。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购买决策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消费者做出最终的购买决定，可能会考虑价格、品牌、售后服务等因素。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购后评价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消费者使用产品或服务后，会对其做出评价，这会影响消费者的再次购买决策。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消费者的年龄、性别、职业、收入等个人特征会影响其需求和行为。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消费者的家庭、文化背景、社会阶层等社会因素也会影响其需求和行为。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消费者的个性、价值观、态度等心理因素会影响其需求和行为。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产品因素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产品的质量、价格、品牌、包装等也会影响消费者的购买决策。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https://d.book118.com/008127136122006036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2024-09-16T06:49:02.653</cp:lastPrinted>
  <dcterms:created xsi:type="dcterms:W3CDTF">2024-09-15T22:49:02Z</dcterms:created>
  <dcterms:modified xsi:type="dcterms:W3CDTF">2024-09-15T22:49:04Z</dcterms:modified>
</cp:coreProperties>
</file>