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94DBE-46C6-413F-BC10-F725C6116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EF94D-8312-42BA-B2D4-33B52EE60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99044-F43B-4534-A065-24A2F033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885F6-949C-44F2-89F9-0583D9E1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B95AE-5CD5-400D-8258-09D547B6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D0771-E9A2-466B-A6EC-EDA1FFA3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4C066-F27F-48BF-8B6E-F3685CA8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439E9-BB95-4AE6-A1E4-64E9535F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B8911-72CB-40B6-A881-79D2E08A0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2DCE3-0EF5-48A5-B658-95E6ACA9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F4902-34D7-498D-9EE7-89C8EF9E1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010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认识人种幼儿园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人种简介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认识人种在幼儿园教育中的应用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幼儿园教育中的人种多样性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人种与文化在幼儿园教育中的融合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人种简介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人种的定义与分类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人种是具有共同或同类的生物体质特征的人群，是按照体质特征划分的。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根据肤色、发型、眼型等体质特征，人种大致可以分为黄色人种、白色人种、黑色人种和棕色人种等。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80" r="77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742" b="17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不同人种在体质、形态、免疫系统、智商等方面存在一定差异。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例如，黑人具有较好的运动天赋和音乐天赋，而白人在数学和科学领域较为突出。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人种的特点与差异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8" r="14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人种的形成受到地理环境、气候、自然选择等多种因素的影响。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随着人类社会的发展和迁移，人种之间的差异逐渐缩小，不同人种间的通婚和文化交流也促进了人种的演化。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人种的形成与演化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79" r="9979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幼儿园教育是基础教育的组成部分，旨在为孩子的身心发展打下基础，培养孩子的基本素质和技能。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幼儿园教育能够帮助孩子建立自信心和社交能力，培养良好的学习习惯和自我管理能力，为未来的学习和生活做好准备。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幼儿园教育还能够促进孩子全面发展，培养孩子的创造力、想象力和语言表达能力，提升孩子的情感和社会认知水平。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幼儿园教育的内容包括身体、智力、情感、社会和审美等方面，注重全面发展。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幼儿园教育通常采用游戏、活动、探究等多种形式，让孩子在玩中学、学中玩，提高学习兴趣和积极性。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幼儿园教育强调个体差异和个性化教育，关注每个孩子的特点和需求，提供有针对性的指导和支持。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幼儿园教育的内容和特点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幼儿园教育能够为孩子打下坚实的基础，培养孩子的基本素质和技能，提高孩子未来的学习和发展潜力。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幼儿园教育还能够促进家庭和社区的参与和合作，增强家庭和社区的教育意识和责任感。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幼儿园教育对孩子的心理健康和社会适应能力也有积极的影响，能够培养孩子积极向上的心态和良好的行为习惯。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幼儿园教育的价值和影响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认识人种在幼儿园教育中的应用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https://d.book118.com/008130105032006035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2024-09-13T23:01:27.410</cp:lastPrinted>
  <dcterms:created xsi:type="dcterms:W3CDTF">2024-09-13T15:01:27Z</dcterms:created>
  <dcterms:modified xsi:type="dcterms:W3CDTF">2024-09-13T15:01:29Z</dcterms:modified>
</cp:coreProperties>
</file>