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5624"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0"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tags" Target="tags/tag254.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Pr>
        <a:solidFill>
          <a:schemeClr val="bg1"/>
        </a:solidFill>
        <a:effectLst/>
      </p:bgPr>
    </p:bg>
    <p:spTree>
      <p:nvGrpSpPr>
        <p:cNvPr id="27" name=""/>
        <p:cNvGrpSpPr/>
        <p:nvPr/>
      </p:nvGrpSpPr>
      <p:grpSpPr>
        <a:xfrm>
          <a:off x="0" y="0"/>
          <a:ext cx="0" cy="0"/>
        </a:xfrm>
      </p:grpSpPr>
      <p:sp>
        <p:nvSpPr>
          <p:cNvPr id="1048641" name="Rectangle 2"/>
          <p:cNvSpPr>
            <a:spLocks noGrp="1" noChangeArrowheads="1"/>
          </p:cNvSpPr>
          <p:nvPr>
            <p:ph type="hdr" sz="quarter"/>
          </p:nvPr>
        </p:nvSpPr>
        <p:spPr bwMode="auto">
          <a:xfrm>
            <a:off x="2" y="1"/>
            <a:ext cx="3076575" cy="512763"/>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lvl1pPr algn="l">
              <a:defRPr sz="1100"/>
            </a:lvl1pPr>
          </a:lstStyle>
          <a:p>
            <a:endParaRPr lang="en-US"/>
          </a:p>
        </p:txBody>
      </p:sp>
      <p:sp>
        <p:nvSpPr>
          <p:cNvPr id="1048642" name="Rectangle 3"/>
          <p:cNvSpPr>
            <a:spLocks noGrp="1" noChangeArrowheads="1"/>
          </p:cNvSpPr>
          <p:nvPr>
            <p:ph type="dt" idx="1"/>
          </p:nvPr>
        </p:nvSpPr>
        <p:spPr bwMode="auto">
          <a:xfrm>
            <a:off x="4021139" y="1"/>
            <a:ext cx="3076575" cy="512763"/>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lvl1pPr algn="r">
              <a:defRPr sz="1100"/>
            </a:lvl1pPr>
          </a:lstStyle>
          <a:p>
            <a:endParaRPr lang="en-US"/>
          </a:p>
        </p:txBody>
      </p:sp>
      <p:sp>
        <p:nvSpPr>
          <p:cNvPr id="1048643" name="Rectangle 4"/>
          <p:cNvSpPr>
            <a:spLocks noGrp="1" noRot="1" noChangeAspect="1" noChangeArrowheads="1" noTextEdit="1"/>
          </p:cNvSpPr>
          <p:nvPr>
            <p:ph type="sldImg" idx="2"/>
          </p:nvPr>
        </p:nvSpPr>
        <p:spPr bwMode="auto">
          <a:xfrm>
            <a:off x="990600" y="766763"/>
            <a:ext cx="5118100" cy="3838575"/>
          </a:xfrm>
          <a:prstGeom prst="rect">
            <a:avLst/>
          </a:prstGeom>
          <a:noFill/>
          <a:ln w="9525">
            <a:solidFill>
              <a:srgbClr val="000000"/>
            </a:solidFill>
            <a:miter lim="800000"/>
          </a:ln>
          <a:effectLst/>
        </p:spPr>
      </p:sp>
      <p:sp>
        <p:nvSpPr>
          <p:cNvPr id="1048644" name="Rectangle 5"/>
          <p:cNvSpPr>
            <a:spLocks noGrp="1" noChangeArrowheads="1"/>
          </p:cNvSpPr>
          <p:nvPr>
            <p:ph type="body" sz="quarter" idx="3"/>
          </p:nvPr>
        </p:nvSpPr>
        <p:spPr bwMode="auto">
          <a:xfrm>
            <a:off x="709614" y="4862514"/>
            <a:ext cx="5680075" cy="4605337"/>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1048645" name="Rectangle 6"/>
          <p:cNvSpPr>
            <a:spLocks noGrp="1" noChangeArrowheads="1"/>
          </p:cNvSpPr>
          <p:nvPr>
            <p:ph type="ftr" sz="quarter" idx="4"/>
          </p:nvPr>
        </p:nvSpPr>
        <p:spPr bwMode="auto">
          <a:xfrm>
            <a:off x="2" y="9720264"/>
            <a:ext cx="3076575" cy="512762"/>
          </a:xfrm>
          <a:prstGeom prst="rect">
            <a:avLst/>
          </a:prstGeom>
          <a:noFill/>
          <a:ln w="9525">
            <a:noFill/>
            <a:miter lim="800000"/>
          </a:ln>
          <a:effectLst/>
        </p:spPr>
        <p:txBody>
          <a:bodyPr vert="horz" wrap="square" lIns="91492" tIns="45745" rIns="91492" bIns="45745" numCol="1" anchor="b" anchorCtr="0" compatLnSpc="1">
            <a:prstTxWarp prst="textNoShape">
              <a:avLst/>
            </a:prstTxWarp>
          </a:bodyPr>
          <a:lstStyle>
            <a:lvl1pPr algn="l">
              <a:defRPr sz="1100"/>
            </a:lvl1pPr>
          </a:lstStyle>
          <a:p>
            <a:endParaRPr lang="en-US"/>
          </a:p>
        </p:txBody>
      </p:sp>
      <p:sp>
        <p:nvSpPr>
          <p:cNvPr id="1048646" name="Rectangle 7"/>
          <p:cNvSpPr>
            <a:spLocks noGrp="1" noChangeArrowheads="1"/>
          </p:cNvSpPr>
          <p:nvPr>
            <p:ph type="sldNum" sz="quarter" idx="5"/>
          </p:nvPr>
        </p:nvSpPr>
        <p:spPr bwMode="auto">
          <a:xfrm>
            <a:off x="4021139" y="9720264"/>
            <a:ext cx="3076575" cy="512762"/>
          </a:xfrm>
          <a:prstGeom prst="rect">
            <a:avLst/>
          </a:prstGeom>
          <a:noFill/>
          <a:ln w="9525">
            <a:noFill/>
            <a:miter lim="800000"/>
          </a:ln>
          <a:effectLst/>
        </p:spPr>
        <p:txBody>
          <a:bodyPr vert="horz" wrap="square" lIns="91492" tIns="45745" rIns="91492" bIns="45745" numCol="1" anchor="b" anchorCtr="0" compatLnSpc="1">
            <a:prstTxWarp prst="textNoShape">
              <a:avLst/>
            </a:prstTxWarp>
          </a:bodyPr>
          <a:lstStyle>
            <a:lvl1pPr algn="r">
              <a:defRPr sz="1100"/>
            </a:lvl1pPr>
          </a:lstStyle>
          <a:p>
            <a:fld id="{A9A0EA98-5831-4853-B862-C702E6EB345C}" type="slidenum">
              <a:rPr lang="en-US"/>
              <a:t>‹#›</a:t>
            </a:fld>
            <a:endParaRPr lang="en-US"/>
          </a:p>
        </p:txBody>
      </p:sp>
    </p:spTree>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Arial"/>
        <a:ea typeface="+mn-ea"/>
        <a:cs typeface="+mn-cs"/>
      </a:defRPr>
    </a:lvl1pPr>
    <a:lvl2pPr marL="457200" algn="l" rtl="0" fontAlgn="base">
      <a:spcBef>
        <a:spcPct val="30000"/>
      </a:spcBef>
      <a:spcAft>
        <a:spcPct val="0"/>
      </a:spcAft>
      <a:defRPr sz="1200" kern="1200">
        <a:solidFill>
          <a:schemeClr val="tx1"/>
        </a:solidFill>
        <a:latin typeface="Arial"/>
        <a:ea typeface="+mn-ea"/>
        <a:cs typeface="+mn-cs"/>
      </a:defRPr>
    </a:lvl2pPr>
    <a:lvl3pPr marL="914400" algn="l" rtl="0" fontAlgn="base">
      <a:spcBef>
        <a:spcPct val="30000"/>
      </a:spcBef>
      <a:spcAft>
        <a:spcPct val="0"/>
      </a:spcAft>
      <a:defRPr sz="1200" kern="1200">
        <a:solidFill>
          <a:schemeClr val="tx1"/>
        </a:solidFill>
        <a:latin typeface="Arial"/>
        <a:ea typeface="+mn-ea"/>
        <a:cs typeface="+mn-cs"/>
      </a:defRPr>
    </a:lvl3pPr>
    <a:lvl4pPr marL="1371600" algn="l" rtl="0" fontAlgn="base">
      <a:spcBef>
        <a:spcPct val="30000"/>
      </a:spcBef>
      <a:spcAft>
        <a:spcPct val="0"/>
      </a:spcAft>
      <a:defRPr sz="1200" kern="1200">
        <a:solidFill>
          <a:schemeClr val="tx1"/>
        </a:solidFill>
        <a:latin typeface="Arial"/>
        <a:ea typeface="+mn-ea"/>
        <a:cs typeface="+mn-cs"/>
      </a:defRPr>
    </a:lvl4pPr>
    <a:lvl5pPr marL="1828800" algn="l" rtl="0" fontAlgn="base">
      <a:spcBef>
        <a:spcPct val="30000"/>
      </a:spcBef>
      <a:spcAft>
        <a:spcPct val="0"/>
      </a:spcAft>
      <a:defRPr sz="1200" kern="1200">
        <a:solidFill>
          <a:schemeClr val="tx1"/>
        </a:solidFill>
        <a:latin typeface="Arial"/>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7.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1.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33" name=""/>
        <p:cNvGrpSpPr/>
        <p:nvPr/>
      </p:nvGrpSpPr>
      <p:grpSpPr>
        <a:xfrm>
          <a:off x="0" y="0"/>
          <a:ext cx="0" cy="0"/>
        </a:xfrm>
      </p:grpSpPr>
      <p:sp>
        <p:nvSpPr>
          <p:cNvPr id="1048656" name="幻灯片图像占位符 1"/>
          <p:cNvSpPr>
            <a:spLocks noGrp="1" noRot="1" noChangeAspect="1"/>
          </p:cNvSpPr>
          <p:nvPr>
            <p:ph type="sldImg"/>
          </p:nvPr>
        </p:nvSpPr>
        <p:spPr/>
      </p:sp>
      <p:sp>
        <p:nvSpPr>
          <p:cNvPr id="1048658" name="备注占位符 2"/>
          <p:cNvSpPr>
            <a:spLocks noGrp="1"/>
          </p:cNvSpPr>
          <p:nvPr>
            <p:ph type="body" idx="1"/>
          </p:nvPr>
        </p:nvSpPr>
        <p:spPr/>
        <p:txBody>
          <a:bodyPr/>
          <a:lstStyle/>
          <a:p>
            <a:endParaRPr lang="zh-CN" altLang="en-US"/>
          </a:p>
        </p:txBody>
      </p:sp>
      <p:sp>
        <p:nvSpPr>
          <p:cNvPr id="1048660" name="灯片编号占位符 3"/>
          <p:cNvSpPr>
            <a:spLocks noGrp="1"/>
          </p:cNvSpPr>
          <p:nvPr>
            <p:ph type="sldNum" sz="quarter" idx="5"/>
          </p:nvPr>
        </p:nvSpPr>
        <p:spPr/>
        <p:txBody>
          <a:bodyPr/>
          <a:lstStyle/>
          <a:p>
            <a:fld id="{85D0DACE-38E0-42D2-9336-2B707D34BC6D}" type="slidenum">
              <a:rPr lang="zh-CN" altLang="en-US" smtClean="0"/>
              <a:t>1</a:t>
            </a:fld>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3" name=""/>
        <p:cNvGrpSpPr/>
        <p:nvPr/>
      </p:nvGrpSpPr>
      <p:grpSpPr>
        <a:xfrm>
          <a:off x="0" y="0"/>
          <a:ext cx="0" cy="0"/>
        </a:xfrm>
      </p:grpSpPr>
      <p:sp>
        <p:nvSpPr>
          <p:cNvPr id="1048616" name="幻灯片图像占位符 1"/>
          <p:cNvSpPr>
            <a:spLocks noGrp="1" noRot="1" noChangeAspect="1"/>
          </p:cNvSpPr>
          <p:nvPr>
            <p:ph type="sldImg"/>
          </p:nvPr>
        </p:nvSpPr>
        <p:spPr/>
      </p:sp>
      <p:sp>
        <p:nvSpPr>
          <p:cNvPr id="1048618" name="备注占位符 2"/>
          <p:cNvSpPr>
            <a:spLocks noGrp="1"/>
          </p:cNvSpPr>
          <p:nvPr>
            <p:ph type="body" idx="1"/>
          </p:nvPr>
        </p:nvSpPr>
        <p:spPr/>
        <p:txBody>
          <a:bodyPr/>
          <a:lstStyle/>
          <a:p>
            <a:endParaRPr lang="zh-CN" altLang="en-US"/>
          </a:p>
        </p:txBody>
      </p:sp>
      <p:sp>
        <p:nvSpPr>
          <p:cNvPr id="1048620" name="灯片编号占位符 3"/>
          <p:cNvSpPr>
            <a:spLocks noGrp="1"/>
          </p:cNvSpPr>
          <p:nvPr>
            <p:ph type="sldNum" sz="quarter" idx="5"/>
          </p:nvPr>
        </p:nvSpPr>
        <p:spPr/>
        <p:txBody>
          <a:bodyPr/>
          <a:lstStyle/>
          <a:p>
            <a:fld id="{85D0DACE-38E0-42D2-9336-2B707D34BC6D}" type="slidenum">
              <a:rPr lang="zh-CN" altLang="en-US" smtClean="0"/>
              <a:t>2</a:t>
            </a:fld>
            <a:endParaRPr lang="zh-CN"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3" name=""/>
        <p:cNvGrpSpPr/>
        <p:nvPr/>
      </p:nvGrpSpPr>
      <p:grpSpPr>
        <a:xfrm>
          <a:off x="0" y="0"/>
          <a:ext cx="0" cy="0"/>
        </a:xfrm>
      </p:grpSpPr>
      <p:sp>
        <p:nvSpPr>
          <p:cNvPr id="1048602" name="幻灯片图像占位符 1"/>
          <p:cNvSpPr>
            <a:spLocks noGrp="1" noRot="1" noChangeAspect="1"/>
          </p:cNvSpPr>
          <p:nvPr>
            <p:ph type="sldImg" idx="2"/>
          </p:nvPr>
        </p:nvSpPr>
        <p:spPr/>
      </p:sp>
      <p:sp>
        <p:nvSpPr>
          <p:cNvPr id="1048604" name="文本占位符 2"/>
          <p:cNvSpPr>
            <a:spLocks noGrp="1"/>
          </p:cNvSpPr>
          <p:nvPr>
            <p:ph type="body" idx="3"/>
          </p:nvPr>
        </p:nvSpPr>
        <p:spPr/>
        <p:txBody>
          <a:bodyPr/>
          <a:lstStyle/>
          <a:p>
            <a:endParaRPr lang="zh-CN"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3" name=""/>
        <p:cNvGrpSpPr/>
        <p:nvPr/>
      </p:nvGrpSpPr>
      <p:grpSpPr>
        <a:xfrm>
          <a:off x="0" y="0"/>
          <a:ext cx="0" cy="0"/>
        </a:xfrm>
      </p:grpSpPr>
      <p:sp>
        <p:nvSpPr>
          <p:cNvPr id="1048602" name="幻灯片图像占位符 1"/>
          <p:cNvSpPr>
            <a:spLocks noGrp="1" noRot="1" noChangeAspect="1"/>
          </p:cNvSpPr>
          <p:nvPr>
            <p:ph type="sldImg" idx="2"/>
          </p:nvPr>
        </p:nvSpPr>
        <p:spPr/>
      </p:sp>
      <p:sp>
        <p:nvSpPr>
          <p:cNvPr id="1048604" name="文本占位符 2"/>
          <p:cNvSpPr>
            <a:spLocks noGrp="1"/>
          </p:cNvSpPr>
          <p:nvPr>
            <p:ph type="body" idx="3"/>
          </p:nvPr>
        </p:nvSpPr>
        <p:spPr/>
        <p:txBody>
          <a:bodyPr/>
          <a:lstStyle/>
          <a:p>
            <a:endParaRPr lang="zh-CN"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3" name=""/>
        <p:cNvGrpSpPr/>
        <p:nvPr/>
      </p:nvGrpSpPr>
      <p:grpSpPr>
        <a:xfrm>
          <a:off x="0" y="0"/>
          <a:ext cx="0" cy="0"/>
        </a:xfrm>
      </p:grpSpPr>
      <p:sp>
        <p:nvSpPr>
          <p:cNvPr id="1048602" name="幻灯片图像占位符 1"/>
          <p:cNvSpPr>
            <a:spLocks noGrp="1" noRot="1" noChangeAspect="1"/>
          </p:cNvSpPr>
          <p:nvPr>
            <p:ph type="sldImg" idx="2"/>
          </p:nvPr>
        </p:nvSpPr>
        <p:spPr/>
      </p:sp>
      <p:sp>
        <p:nvSpPr>
          <p:cNvPr id="1048604" name="文本占位符 2"/>
          <p:cNvSpPr>
            <a:spLocks noGrp="1"/>
          </p:cNvSpPr>
          <p:nvPr>
            <p:ph type="body" idx="3"/>
          </p:nvPr>
        </p:nvSpPr>
        <p:spPr/>
        <p:txBody>
          <a:bodyPr/>
          <a:lstStyle/>
          <a:p>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10" Type="http://schemas.openxmlformats.org/officeDocument/2006/relationships/slideMaster" Target="../slideMasters/slideMaster2.xml" /><Relationship Id="rId2" Type="http://schemas.openxmlformats.org/officeDocument/2006/relationships/tags" Target="../tags/tag1.xml" /><Relationship Id="rId3" Type="http://schemas.openxmlformats.org/officeDocument/2006/relationships/tags" Target="../tags/tag2.xml" /><Relationship Id="rId4" Type="http://schemas.openxmlformats.org/officeDocument/2006/relationships/tags" Target="../tags/tag3.xml" /><Relationship Id="rId5" Type="http://schemas.openxmlformats.org/officeDocument/2006/relationships/tags" Target="../tags/tag4.xml" /><Relationship Id="rId6" Type="http://schemas.openxmlformats.org/officeDocument/2006/relationships/tags" Target="../tags/tag5.xml" /><Relationship Id="rId7" Type="http://schemas.openxmlformats.org/officeDocument/2006/relationships/tags" Target="../tags/tag6.xml" /><Relationship Id="rId8" Type="http://schemas.openxmlformats.org/officeDocument/2006/relationships/tags" Target="../tags/tag7.xml" /><Relationship Id="rId9" Type="http://schemas.openxmlformats.org/officeDocument/2006/relationships/tags" Target="../tags/tag8.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2.jpeg" /><Relationship Id="rId2" Type="http://schemas.openxmlformats.org/officeDocument/2006/relationships/tags" Target="../tags/tag9.xml" /><Relationship Id="rId3" Type="http://schemas.openxmlformats.org/officeDocument/2006/relationships/tags" Target="../tags/tag10.xml" /><Relationship Id="rId4" Type="http://schemas.openxmlformats.org/officeDocument/2006/relationships/tags" Target="../tags/tag11.xml" /><Relationship Id="rId5" Type="http://schemas.openxmlformats.org/officeDocument/2006/relationships/tags" Target="../tags/tag12.xml" /><Relationship Id="rId6" Type="http://schemas.openxmlformats.org/officeDocument/2006/relationships/tags" Target="../tags/tag13.xml" /><Relationship Id="rId7" Type="http://schemas.openxmlformats.org/officeDocument/2006/relationships/tags" Target="../tags/tag14.xml" /><Relationship Id="rId8" Type="http://schemas.openxmlformats.org/officeDocument/2006/relationships/tags" Target="../tags/tag15.xml" /><Relationship Id="rId9"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3.png" /><Relationship Id="rId2" Type="http://schemas.openxmlformats.org/officeDocument/2006/relationships/tags" Target="../tags/tag16.xml" /><Relationship Id="rId3" Type="http://schemas.openxmlformats.org/officeDocument/2006/relationships/tags" Target="../tags/tag17.xml" /><Relationship Id="rId4" Type="http://schemas.openxmlformats.org/officeDocument/2006/relationships/tags" Target="../tags/tag18.xml" /><Relationship Id="rId5" Type="http://schemas.openxmlformats.org/officeDocument/2006/relationships/tags" Target="../tags/tag19.xml" /><Relationship Id="rId6" Type="http://schemas.openxmlformats.org/officeDocument/2006/relationships/tags" Target="../tags/tag20.xml" /><Relationship Id="rId7" Type="http://schemas.openxmlformats.org/officeDocument/2006/relationships/tags" Target="../tags/tag21.xml" /><Relationship Id="rId8" Type="http://schemas.openxmlformats.org/officeDocument/2006/relationships/tags" Target="../tags/tag22.xml" /><Relationship Id="rId9"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tags" Target="../tags/tag23.xml" /><Relationship Id="rId3" Type="http://schemas.openxmlformats.org/officeDocument/2006/relationships/tags" Target="../tags/tag24.xml" /><Relationship Id="rId4" Type="http://schemas.openxmlformats.org/officeDocument/2006/relationships/tags" Target="../tags/tag25.xml" /><Relationship Id="rId5" Type="http://schemas.openxmlformats.org/officeDocument/2006/relationships/tags" Target="../tags/tag26.xml" /><Relationship Id="rId6" Type="http://schemas.openxmlformats.org/officeDocument/2006/relationships/tags" Target="../tags/tag27.xml" /><Relationship Id="rId7" Type="http://schemas.openxmlformats.org/officeDocument/2006/relationships/tags" Target="../tags/tag28.xml" /><Relationship Id="rId8"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image" Target="../media/image2.jpeg" /><Relationship Id="rId10" Type="http://schemas.openxmlformats.org/officeDocument/2006/relationships/slideMaster" Target="../slideMasters/slideMaster2.xml" /><Relationship Id="rId2" Type="http://schemas.openxmlformats.org/officeDocument/2006/relationships/tags" Target="../tags/tag29.xml" /><Relationship Id="rId3" Type="http://schemas.openxmlformats.org/officeDocument/2006/relationships/tags" Target="../tags/tag30.xml" /><Relationship Id="rId4" Type="http://schemas.openxmlformats.org/officeDocument/2006/relationships/tags" Target="../tags/tag31.xml" /><Relationship Id="rId5" Type="http://schemas.openxmlformats.org/officeDocument/2006/relationships/tags" Target="../tags/tag32.xml" /><Relationship Id="rId6" Type="http://schemas.openxmlformats.org/officeDocument/2006/relationships/tags" Target="../tags/tag33.xml" /><Relationship Id="rId7" Type="http://schemas.openxmlformats.org/officeDocument/2006/relationships/tags" Target="../tags/tag34.xml" /><Relationship Id="rId8" Type="http://schemas.openxmlformats.org/officeDocument/2006/relationships/tags" Target="../tags/tag35.xml" /><Relationship Id="rId9" Type="http://schemas.openxmlformats.org/officeDocument/2006/relationships/tags" Target="../tags/tag36.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2.jpeg" /><Relationship Id="rId10" Type="http://schemas.openxmlformats.org/officeDocument/2006/relationships/tags" Target="../tags/tag45.xml" /><Relationship Id="rId11" Type="http://schemas.openxmlformats.org/officeDocument/2006/relationships/tags" Target="../tags/tag46.xml" /><Relationship Id="rId12" Type="http://schemas.openxmlformats.org/officeDocument/2006/relationships/slideMaster" Target="../slideMasters/slideMaster2.xml" /><Relationship Id="rId2" Type="http://schemas.openxmlformats.org/officeDocument/2006/relationships/tags" Target="../tags/tag37.xml" /><Relationship Id="rId3" Type="http://schemas.openxmlformats.org/officeDocument/2006/relationships/tags" Target="../tags/tag38.xml" /><Relationship Id="rId4" Type="http://schemas.openxmlformats.org/officeDocument/2006/relationships/tags" Target="../tags/tag39.xml" /><Relationship Id="rId5" Type="http://schemas.openxmlformats.org/officeDocument/2006/relationships/tags" Target="../tags/tag40.xml" /><Relationship Id="rId6" Type="http://schemas.openxmlformats.org/officeDocument/2006/relationships/tags" Target="../tags/tag41.xml" /><Relationship Id="rId7" Type="http://schemas.openxmlformats.org/officeDocument/2006/relationships/tags" Target="../tags/tag42.xml" /><Relationship Id="rId8" Type="http://schemas.openxmlformats.org/officeDocument/2006/relationships/tags" Target="../tags/tag43.xml" /><Relationship Id="rId9" Type="http://schemas.openxmlformats.org/officeDocument/2006/relationships/tags" Target="../tags/tag44.xml" /></Relationships>
</file>

<file path=ppt/slideLayouts/_rels/slideLayout18.xml.rels>&#65279;<?xml version="1.0" encoding="utf-8" standalone="yes"?><Relationships xmlns="http://schemas.openxmlformats.org/package/2006/relationships"><Relationship Id="rId1" Type="http://schemas.openxmlformats.org/officeDocument/2006/relationships/image" Target="../media/image2.jpeg" /><Relationship Id="rId2" Type="http://schemas.openxmlformats.org/officeDocument/2006/relationships/tags" Target="../tags/tag47.xml" /><Relationship Id="rId3" Type="http://schemas.openxmlformats.org/officeDocument/2006/relationships/tags" Target="../tags/tag48.xml" /><Relationship Id="rId4" Type="http://schemas.openxmlformats.org/officeDocument/2006/relationships/tags" Target="../tags/tag49.xml" /><Relationship Id="rId5" Type="http://schemas.openxmlformats.org/officeDocument/2006/relationships/tags" Target="../tags/tag50.xml" /><Relationship Id="rId6" Type="http://schemas.openxmlformats.org/officeDocument/2006/relationships/tags" Target="../tags/tag51.xml" /><Relationship Id="rId7" Type="http://schemas.openxmlformats.org/officeDocument/2006/relationships/tags" Target="../tags/tag52.xml" /><Relationship Id="rId8"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2.jpeg" /><Relationship Id="rId2" Type="http://schemas.openxmlformats.org/officeDocument/2006/relationships/tags" Target="../tags/tag53.xml" /><Relationship Id="rId3" Type="http://schemas.openxmlformats.org/officeDocument/2006/relationships/tags" Target="../tags/tag54.xml" /><Relationship Id="rId4" Type="http://schemas.openxmlformats.org/officeDocument/2006/relationships/tags" Target="../tags/tag55.xml" /><Relationship Id="rId5" Type="http://schemas.openxmlformats.org/officeDocument/2006/relationships/tags" Target="../tags/tag56.xml" /><Relationship Id="rId6"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image" Target="../media/image2.jpeg" /><Relationship Id="rId2" Type="http://schemas.openxmlformats.org/officeDocument/2006/relationships/tags" Target="../tags/tag57.xml" /><Relationship Id="rId3" Type="http://schemas.openxmlformats.org/officeDocument/2006/relationships/tags" Target="../tags/tag58.xml" /><Relationship Id="rId4" Type="http://schemas.openxmlformats.org/officeDocument/2006/relationships/tags" Target="../tags/tag59.xml" /><Relationship Id="rId5" Type="http://schemas.openxmlformats.org/officeDocument/2006/relationships/tags" Target="../tags/tag60.xml" /><Relationship Id="rId6" Type="http://schemas.openxmlformats.org/officeDocument/2006/relationships/tags" Target="../tags/tag61.xml" /><Relationship Id="rId7"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2.jpeg" /><Relationship Id="rId2" Type="http://schemas.openxmlformats.org/officeDocument/2006/relationships/tags" Target="../tags/tag62.xml" /><Relationship Id="rId3" Type="http://schemas.openxmlformats.org/officeDocument/2006/relationships/tags" Target="../tags/tag63.xml" /><Relationship Id="rId4" Type="http://schemas.openxmlformats.org/officeDocument/2006/relationships/tags" Target="../tags/tag64.xml" /><Relationship Id="rId5" Type="http://schemas.openxmlformats.org/officeDocument/2006/relationships/tags" Target="../tags/tag65.xml" /><Relationship Id="rId6" Type="http://schemas.openxmlformats.org/officeDocument/2006/relationships/tags" Target="../tags/tag66.xml" /><Relationship Id="rId7" Type="http://schemas.openxmlformats.org/officeDocument/2006/relationships/tags" Target="../tags/tag67.xml" /><Relationship Id="rId8" Type="http://schemas.openxmlformats.org/officeDocument/2006/relationships/tags" Target="../tags/tag68.xml" /><Relationship Id="rId9"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image" Target="../media/image3.png" /><Relationship Id="rId2" Type="http://schemas.openxmlformats.org/officeDocument/2006/relationships/tags" Target="../tags/tag69.xml" /><Relationship Id="rId3" Type="http://schemas.openxmlformats.org/officeDocument/2006/relationships/tags" Target="../tags/tag70.xml" /><Relationship Id="rId4" Type="http://schemas.openxmlformats.org/officeDocument/2006/relationships/tags" Target="../tags/tag71.xml" /><Relationship Id="rId5" Type="http://schemas.openxmlformats.org/officeDocument/2006/relationships/tags" Target="../tags/tag72.xml" /><Relationship Id="rId6" Type="http://schemas.openxmlformats.org/officeDocument/2006/relationships/tags" Target="../tags/tag73.xml" /><Relationship Id="rId7" Type="http://schemas.openxmlformats.org/officeDocument/2006/relationships/tags" Target="../tags/tag74.xml" /><Relationship Id="rId8" Type="http://schemas.openxmlformats.org/officeDocument/2006/relationships/tags" Target="../tags/tag75.xml" /><Relationship Id="rId9"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BCE23D0-C9F1-48B4-A419-51433BEC098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BB5C458-76EC-4756-9CBD-7FA8236A639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C84ED04-E138-4333-BEF4-68B3CA19BF8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C3A98F5-D132-44BB-A909-32CAFA44FE5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8D17B27-F1EB-4D20-AFA3-54BACD71C70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9F6D535-2A97-4692-832F-5D7853E905B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06A3685-F48C-41BD-A6B1-C8C68B4D0AA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E5AC9ED-0030-4063-9A4C-EBB610EDF93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704A75D-4247-40AD-9C4B-E3D433175B5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B596A5D-C96C-4D6C-9E0D-A52E54FC704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387415F-2F92-4A5D-9B93-50547157F44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reserve="1">
  <p:cSld name="标题幻灯片">
    <p:spTree>
      <p:nvGrpSpPr>
        <p:cNvPr id="33" name=""/>
        <p:cNvGrpSpPr/>
        <p:nvPr/>
      </p:nvGrpSpPr>
      <p:grpSpPr>
        <a:xfrm>
          <a:off x="0" y="0"/>
          <a:ext cx="0" cy="0"/>
        </a:xfrm>
      </p:grpSpPr>
      <p:pic>
        <p:nvPicPr>
          <p:cNvPr id="2097155" name="图片 51" descr="背景图案  描述已自动生成"/>
          <p:cNvPicPr>
            <a:picLocks noChangeAspect="1"/>
          </p:cNvPicPr>
          <p:nvPr>
            <p:custDataLst>
              <p:tags r:id="rId2"/>
            </p:custDataLst>
          </p:nvPr>
        </p:nvPicPr>
        <p:blipFill>
          <a:blip r:embed="rId1"/>
          <a:srcRect l="10077" t="7437" r="25004"/>
          <a:stretch>
            <a:fillRect/>
          </a:stretch>
        </p:blipFill>
        <p:spPr>
          <a:xfrm>
            <a:off x="-5" y="0"/>
            <a:ext cx="12192011" cy="6858000"/>
          </a:xfrm>
          <a:prstGeom prst="rect">
            <a:avLst/>
          </a:prstGeom>
        </p:spPr>
      </p:pic>
      <p:sp>
        <p:nvSpPr>
          <p:cNvPr id="1048666" name="标题"/>
          <p:cNvSpPr txBox="1">
            <a:spLocks noGrp="1"/>
          </p:cNvSpPr>
          <p:nvPr>
            <p:ph type="title" idx="4" hasCustomPrompt="1"/>
            <p:custDataLst>
              <p:tags r:id="rId3"/>
            </p:custDataLst>
          </p:nvPr>
        </p:nvSpPr>
        <p:spPr>
          <a:xfrm>
            <a:off x="1163955" y="2496185"/>
            <a:ext cx="7683500" cy="1132205"/>
          </a:xfrm>
          <a:prstGeom prst="rect">
            <a:avLst/>
          </a:prstGeom>
          <a:noFill/>
        </p:spPr>
        <p:txBody>
          <a:bodyPr wrap="square" lIns="0" tIns="0" rIns="0" bIns="0" rtlCol="0" anchor="t" anchorCtr="0">
            <a:normAutofit/>
          </a:bodyPr>
          <a:lstStyle>
            <a:lvl1pPr marL="0" marR="0" lvl="0" algn="l" defTabSz="914400" rtl="0" eaLnBrk="1" fontAlgn="auto" latinLnBrk="0" hangingPunct="1">
              <a:lnSpc>
                <a:spcPct val="120000"/>
              </a:lnSpc>
              <a:buClrTx/>
              <a:buSzTx/>
              <a:buFontTx/>
              <a:buNone/>
              <a:defRPr kumimoji="0" lang="zh-CN" altLang="en-US" sz="5800" b="1" i="0" u="none" strike="noStrike" kern="1200" cap="none" spc="300" normalizeH="0" baseline="0" noProof="1">
                <a:solidFill>
                  <a:schemeClr val="tx1"/>
                </a:solidFill>
                <a:effectLst>
                  <a:innerShdw dist="12700" dir="16200000">
                    <a:schemeClr val="lt1">
                      <a:alpha val="70000"/>
                    </a:schemeClr>
                  </a:innerShdw>
                </a:effectLst>
                <a:latin typeface="+mj-lt"/>
                <a:ea typeface="+mj-lt"/>
                <a:cs typeface="MiSans" panose="00000500000000000000" charset="-122"/>
                <a:sym typeface="+mn-ea"/>
              </a:defRPr>
            </a:lvl1pPr>
          </a:lstStyle>
          <a:p>
            <a:pPr lvl="0" algn="l">
              <a:lnSpc>
                <a:spcPct val="120000"/>
              </a:lnSpc>
              <a:buClrTx/>
              <a:buSzTx/>
              <a:buFontTx/>
            </a:pPr>
            <a:r>
              <a:rPr>
                <a:sym typeface="+mn-ea"/>
              </a:rPr>
              <a:t>单击此处编辑标题</a:t>
            </a:r>
            <a:endParaRPr>
              <a:sym typeface="+mn-ea"/>
            </a:endParaRPr>
          </a:p>
        </p:txBody>
      </p:sp>
      <p:sp>
        <p:nvSpPr>
          <p:cNvPr id="1048668" name="副标题"/>
          <p:cNvSpPr txBox="1">
            <a:spLocks noGrp="1"/>
          </p:cNvSpPr>
          <p:nvPr>
            <p:ph type="body" idx="3" hasCustomPrompt="1"/>
            <p:custDataLst>
              <p:tags r:id="rId4"/>
            </p:custDataLst>
          </p:nvPr>
        </p:nvSpPr>
        <p:spPr>
          <a:xfrm>
            <a:off x="1163955" y="1983740"/>
            <a:ext cx="7683500" cy="512445"/>
          </a:xfrm>
          <a:prstGeom prst="rect">
            <a:avLst/>
          </a:prstGeom>
          <a:noFill/>
        </p:spPr>
        <p:txBody>
          <a:bodyPr wrap="square" lIns="0" tIns="0" rIns="0" bIns="0" rtlCol="0" anchor="b" anchorCtr="0">
            <a:normAutofit/>
          </a:bodyPr>
          <a:lstStyle>
            <a:lvl1pPr marL="0" marR="0" algn="l" defTabSz="914400" rtl="0" eaLnBrk="1" fontAlgn="auto" latinLnBrk="0" hangingPunct="1">
              <a:lnSpc>
                <a:spcPct val="120000"/>
              </a:lnSpc>
              <a:buClrTx/>
              <a:buSzTx/>
              <a:buFontTx/>
              <a:buNone/>
              <a:defRPr kumimoji="0" lang="zh-CN" altLang="en-US" sz="2800" b="1" i="0" u="none" strike="noStrike" kern="1200" cap="none" spc="300" normalizeH="0" baseline="0" noProof="1">
                <a:gradFill>
                  <a:gsLst>
                    <a:gs pos="0">
                      <a:schemeClr val="accent1"/>
                    </a:gs>
                    <a:gs pos="100000">
                      <a:schemeClr val="accent2"/>
                    </a:gs>
                  </a:gsLst>
                  <a:lin ang="0" scaled="0"/>
                </a:gradFill>
                <a:effectLst>
                  <a:innerShdw dist="12700" dir="16200000">
                    <a:schemeClr val="lt1">
                      <a:alpha val="70000"/>
                    </a:schemeClr>
                  </a:innerShdw>
                </a:effectLst>
                <a:latin typeface="+mj-ea"/>
                <a:ea typeface="+mj-ea"/>
                <a:cs typeface="MiSans" panose="00000500000000000000" charset="-122"/>
              </a:defRPr>
            </a:lvl1pPr>
          </a:lstStyle>
          <a:p>
            <a:pPr lvl="0" algn="l">
              <a:lnSpc>
                <a:spcPct val="120000"/>
              </a:lnSpc>
              <a:buClrTx/>
              <a:buSzTx/>
              <a:buFontTx/>
            </a:pPr>
            <a:r>
              <a:rPr>
                <a:sym typeface="+mn-ea"/>
              </a:rPr>
              <a:t>单击此处编辑母版副标题样式</a:t>
            </a:r>
            <a:endParaRPr>
              <a:sym typeface="+mn-ea"/>
            </a:endParaRPr>
          </a:p>
        </p:txBody>
      </p:sp>
      <p:sp>
        <p:nvSpPr>
          <p:cNvPr id="1048670" name="署名"/>
          <p:cNvSpPr txBox="1">
            <a:spLocks noGrp="1"/>
          </p:cNvSpPr>
          <p:nvPr>
            <p:ph type="body" idx="2"/>
            <p:custDataLst>
              <p:tags r:id="rId5"/>
            </p:custDataLst>
          </p:nvPr>
        </p:nvSpPr>
        <p:spPr>
          <a:xfrm>
            <a:off x="1163955" y="4164965"/>
            <a:ext cx="7683500" cy="427355"/>
          </a:xfrm>
          <a:prstGeom prst="rect">
            <a:avLst/>
          </a:prstGeom>
          <a:noFill/>
        </p:spPr>
        <p:txBody>
          <a:bodyPr wrap="square" lIns="0" tIns="0" rIns="0" bIns="0" rtlCol="0" anchor="ctr" anchorCtr="0">
            <a:normAutofit/>
          </a:bodyPr>
          <a:lstStyle>
            <a:lvl1pPr marL="0" marR="0" lvl="0" algn="l" defTabSz="914400" rtl="0" eaLnBrk="1" fontAlgn="auto" latinLnBrk="0" hangingPunct="1">
              <a:lnSpc>
                <a:spcPct val="120000"/>
              </a:lnSpc>
              <a:buClrTx/>
              <a:buSzTx/>
              <a:buFontTx/>
              <a:buNone/>
              <a:defRPr kumimoji="0" lang="zh-CN" altLang="en-US" sz="1600" b="1" i="0" u="none" strike="noStrike" kern="1200" cap="none" spc="0" normalizeH="0" baseline="0" noProof="1">
                <a:gradFill>
                  <a:gsLst>
                    <a:gs pos="0">
                      <a:schemeClr val="accent1"/>
                    </a:gs>
                    <a:gs pos="100000">
                      <a:schemeClr val="accent2"/>
                    </a:gs>
                  </a:gsLst>
                  <a:lin ang="0" scaled="0"/>
                </a:gradFill>
                <a:effectLst>
                  <a:innerShdw dist="12700" dir="16200000">
                    <a:schemeClr val="lt1">
                      <a:alpha val="70000"/>
                    </a:schemeClr>
                  </a:innerShdw>
                </a:effectLst>
                <a:latin typeface="+mj-lt"/>
                <a:ea typeface="+mj-lt"/>
                <a:cs typeface="MiSans" panose="00000500000000000000" charset="-122"/>
                <a:sym typeface="+mn-ea"/>
              </a:defRPr>
            </a:lvl1pPr>
          </a:lstStyle>
          <a:p>
            <a:pPr lvl="0" algn="l">
              <a:lnSpc>
                <a:spcPct val="120000"/>
              </a:lnSpc>
              <a:buClrTx/>
              <a:buSzTx/>
              <a:buFontTx/>
            </a:pPr>
            <a:r>
              <a:rPr>
                <a:sym typeface="+mn-ea"/>
              </a:rPr>
              <a:t>单击此处编辑母版文本样式</a:t>
            </a:r>
            <a:endParaRPr>
              <a:sym typeface="+mn-ea"/>
            </a:endParaRPr>
          </a:p>
        </p:txBody>
      </p:sp>
      <p:cxnSp>
        <p:nvCxnSpPr>
          <p:cNvPr id="3145731" name="直接连接符 6"/>
          <p:cNvCxnSpPr/>
          <p:nvPr>
            <p:custDataLst>
              <p:tags r:id="rId6"/>
            </p:custDataLst>
          </p:nvPr>
        </p:nvCxnSpPr>
        <p:spPr>
          <a:xfrm>
            <a:off x="1183005" y="3875405"/>
            <a:ext cx="4392000" cy="0"/>
          </a:xfrm>
          <a:prstGeom prst="line">
            <a:avLst/>
          </a:prstGeom>
          <a:ln w="19050">
            <a:gradFill flip="none" rotWithShape="1">
              <a:gsLst>
                <a:gs pos="0">
                  <a:schemeClr val="tx2">
                    <a:lumMod val="20000"/>
                    <a:lumOff val="80000"/>
                    <a:alpha val="0"/>
                  </a:schemeClr>
                </a:gs>
                <a:gs pos="100000">
                  <a:schemeClr val="accent1">
                    <a:alpha val="50000"/>
                  </a:schemeClr>
                </a:gs>
              </a:gsLst>
              <a:lin ang="10800000" scaled="0"/>
            </a:gradFill>
          </a:ln>
        </p:spPr>
        <p:style>
          <a:lnRef idx="1">
            <a:schemeClr val="accent1"/>
          </a:lnRef>
          <a:fillRef idx="0">
            <a:schemeClr val="accent1"/>
          </a:fillRef>
          <a:effectRef idx="0">
            <a:schemeClr val="accent1"/>
          </a:effectRef>
          <a:fontRef idx="minor">
            <a:schemeClr val="tx1"/>
          </a:fontRef>
        </p:style>
      </p:cxnSp>
      <p:sp>
        <p:nvSpPr>
          <p:cNvPr id="1048672" name="日期占位符 3"/>
          <p:cNvSpPr>
            <a:spLocks noGrp="1"/>
          </p:cNvSpPr>
          <p:nvPr>
            <p:ph type="dt" sz="half" idx="10"/>
            <p:custDataLst>
              <p:tags r:id="rId7"/>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674" name="页脚占位符 4"/>
          <p:cNvSpPr>
            <a:spLocks noGrp="1"/>
          </p:cNvSpPr>
          <p:nvPr>
            <p:ph type="ftr" sz="quarter" idx="11"/>
            <p:custDataLst>
              <p:tags r:id="rId8"/>
            </p:custDataLst>
          </p:nvPr>
        </p:nvSpPr>
        <p:spPr>
          <a:xfrm>
            <a:off x="4038600" y="6356350"/>
            <a:ext cx="4114800" cy="365125"/>
          </a:xfrm>
        </p:spPr>
        <p:txBody>
          <a:bodyPr/>
          <a:lstStyle/>
          <a:p>
            <a:endParaRPr lang="zh-CN" altLang="en-US"/>
          </a:p>
        </p:txBody>
      </p:sp>
      <p:sp>
        <p:nvSpPr>
          <p:cNvPr id="1048676" name="灯片编号占位符 5"/>
          <p:cNvSpPr>
            <a:spLocks noGrp="1"/>
          </p:cNvSpPr>
          <p:nvPr>
            <p:ph type="sldNum" sz="quarter" idx="12"/>
            <p:custDataLst>
              <p:tags r:id="rId9"/>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标题和内容">
    <p:spTree>
      <p:nvGrpSpPr>
        <p:cNvPr id="35" name=""/>
        <p:cNvGrpSpPr/>
        <p:nvPr/>
      </p:nvGrpSpPr>
      <p:grpSpPr>
        <a:xfrm>
          <a:off x="0" y="0"/>
          <a:ext cx="0" cy="0"/>
        </a:xfrm>
      </p:grpSpPr>
      <p:pic>
        <p:nvPicPr>
          <p:cNvPr id="2097157" name="图片 9" descr="图片1_upscayl_4x_realesrgan-x4plus"/>
          <p:cNvPicPr>
            <a:picLocks noChangeAspect="1"/>
          </p:cNvPicPr>
          <p:nvPr userDrawn="1">
            <p:custDataLst>
              <p:tags r:id="rId2"/>
            </p:custDataLst>
          </p:nvPr>
        </p:nvPicPr>
        <p:blipFill>
          <a:blip r:embed="rId1"/>
          <a:stretch>
            <a:fillRect/>
          </a:stretch>
        </p:blipFill>
        <p:spPr>
          <a:xfrm>
            <a:off x="0" y="0"/>
            <a:ext cx="12192000" cy="6858000"/>
          </a:xfrm>
          <a:prstGeom prst="rect">
            <a:avLst/>
          </a:prstGeom>
        </p:spPr>
      </p:pic>
      <p:sp>
        <p:nvSpPr>
          <p:cNvPr id="1048678" name="正文"/>
          <p:cNvSpPr txBox="1">
            <a:spLocks noGrp="1"/>
          </p:cNvSpPr>
          <p:nvPr>
            <p:ph idx="3"/>
            <p:custDataLst>
              <p:tags r:id="rId3"/>
            </p:custDataLst>
          </p:nvPr>
        </p:nvSpPr>
        <p:spPr>
          <a:xfrm>
            <a:off x="608330" y="1452880"/>
            <a:ext cx="10968990" cy="477647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ts val="1200"/>
              </a:spcBef>
              <a:spcAft>
                <a:spcPct val="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MiSans"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85000"/>
                  </a:schemeClr>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85000"/>
                  </a:schemeClr>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85000"/>
                  </a:schemeClr>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85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spcBef>
                <a:spcPts val="1200"/>
              </a:spcBef>
              <a:spcAft>
                <a:spcPct val="0"/>
              </a:spcAft>
            </a:pPr>
            <a:r>
              <a:rPr>
                <a:sym typeface="+mn-ea"/>
              </a:rPr>
              <a:t>单击此处编辑母版文本样式</a:t>
            </a:r>
            <a:endParaRPr>
              <a:sym typeface="+mn-ea"/>
            </a:endParaRPr>
          </a:p>
          <a:p>
            <a:pPr lvl="1">
              <a:spcBef>
                <a:spcPts val="1200"/>
              </a:spcBef>
              <a:spcAft>
                <a:spcPct val="0"/>
              </a:spcAft>
            </a:pPr>
            <a:r>
              <a:rPr err="1">
                <a:sym typeface="+mn-ea"/>
              </a:rPr>
              <a:t>第二级</a:t>
            </a:r>
            <a:endParaRPr>
              <a:sym typeface="+mn-ea"/>
            </a:endParaRPr>
          </a:p>
          <a:p>
            <a:pPr lvl="2">
              <a:spcBef>
                <a:spcPts val="1200"/>
              </a:spcBef>
              <a:spcAft>
                <a:spcPct val="0"/>
              </a:spcAft>
            </a:pPr>
            <a:r>
              <a:rPr err="1">
                <a:sym typeface="+mn-ea"/>
              </a:rPr>
              <a:t>第三级</a:t>
            </a:r>
            <a:endParaRPr>
              <a:sym typeface="+mn-ea"/>
            </a:endParaRPr>
          </a:p>
          <a:p>
            <a:pPr lvl="3">
              <a:spcBef>
                <a:spcPts val="1200"/>
              </a:spcBef>
              <a:spcAft>
                <a:spcPct val="0"/>
              </a:spcAft>
            </a:pPr>
            <a:r>
              <a:rPr err="1">
                <a:sym typeface="+mn-ea"/>
              </a:rPr>
              <a:t>第四级</a:t>
            </a:r>
            <a:endParaRPr>
              <a:sym typeface="+mn-ea"/>
            </a:endParaRPr>
          </a:p>
          <a:p>
            <a:pPr lvl="4">
              <a:spcBef>
                <a:spcPts val="1200"/>
              </a:spcBef>
              <a:spcAft>
                <a:spcPct val="0"/>
              </a:spcAft>
            </a:pPr>
            <a:r>
              <a:rPr err="1">
                <a:sym typeface="+mn-ea"/>
              </a:rPr>
              <a:t>第五级</a:t>
            </a:r>
            <a:endParaRPr>
              <a:sym typeface="+mn-ea"/>
            </a:endParaRPr>
          </a:p>
        </p:txBody>
      </p:sp>
      <p:sp>
        <p:nvSpPr>
          <p:cNvPr id="1048680" name="标题"/>
          <p:cNvSpPr txBox="1">
            <a:spLocks noGrp="1"/>
          </p:cNvSpPr>
          <p:nvPr>
            <p:ph type="title" idx="2"/>
            <p:custDataLst>
              <p:tags r:id="rId4"/>
            </p:custDataLst>
          </p:nvPr>
        </p:nvSpPr>
        <p:spPr>
          <a:xfrm>
            <a:off x="608400" y="588080"/>
            <a:ext cx="10969200" cy="583565"/>
          </a:xfrm>
          <a:prstGeom prst="rect">
            <a:avLst/>
          </a:prstGeom>
          <a:noFill/>
        </p:spPr>
        <p:txBody>
          <a:bodyPr vert="horz" wrap="square" rtlCol="0">
            <a:normAutofit/>
          </a:bodyPr>
          <a:lstStyle>
            <a:defPPr>
              <a:defRPr lang="zh-CN"/>
            </a:defPPr>
            <a:lvl1pPr marL="0" marR="0" lvl="0" algn="ctr" defTabSz="914400" rtl="0" eaLnBrk="1" fontAlgn="auto" latinLnBrk="0" hangingPunct="1">
              <a:lnSpc>
                <a:spcPct val="100000"/>
              </a:lnSpc>
              <a:buClrTx/>
              <a:buSzTx/>
              <a:buFontTx/>
              <a:buNone/>
              <a:defRPr kumimoji="0" lang="zh-CN" altLang="en-US" sz="3200" b="1" i="0" u="none" strike="noStrike" kern="1200" cap="none" spc="0" normalizeH="0" baseline="0" noProof="1">
                <a:solidFill>
                  <a:schemeClr val="tx1"/>
                </a:solidFill>
                <a:effectLst>
                  <a:innerShdw dist="12700" dir="16200000">
                    <a:schemeClr val="bg1">
                      <a:alpha val="70000"/>
                    </a:schemeClr>
                  </a:innerShdw>
                </a:effectLst>
                <a:latin typeface="+mj-ea"/>
                <a:ea typeface="+mj-ea"/>
                <a:cs typeface="MiSans" panose="00000500000000000000" charset="-122"/>
                <a:sym typeface="+mn-ea"/>
              </a:defRPr>
            </a:lvl1pPr>
          </a:lstStyle>
          <a:p>
            <a:pPr lvl="0" algn="ctr">
              <a:buClrTx/>
              <a:buSzTx/>
              <a:buFontTx/>
            </a:pPr>
            <a:r>
              <a:rPr>
                <a:sym typeface="+mn-ea"/>
              </a:rPr>
              <a:t>单击此处编辑母版标题样式</a:t>
            </a:r>
            <a:endParaRPr>
              <a:sym typeface="+mn-ea"/>
            </a:endParaRPr>
          </a:p>
        </p:txBody>
      </p:sp>
      <p:cxnSp>
        <p:nvCxnSpPr>
          <p:cNvPr id="3145733" name="直接连接符 6"/>
          <p:cNvCxnSpPr/>
          <p:nvPr>
            <p:custDataLst>
              <p:tags r:id="rId5"/>
            </p:custDataLst>
          </p:nvPr>
        </p:nvCxnSpPr>
        <p:spPr>
          <a:xfrm flipH="1">
            <a:off x="4266966" y="1249129"/>
            <a:ext cx="3773638" cy="0"/>
          </a:xfrm>
          <a:prstGeom prst="line">
            <a:avLst/>
          </a:prstGeom>
          <a:ln>
            <a:gradFill flip="none" rotWithShape="1">
              <a:gsLst>
                <a:gs pos="917">
                  <a:srgbClr val="FFFFFF">
                    <a:alpha val="0"/>
                  </a:srgbClr>
                </a:gs>
                <a:gs pos="50000">
                  <a:srgbClr val="EB99FF">
                    <a:lumMod val="5000"/>
                    <a:lumOff val="95000"/>
                  </a:srgbClr>
                </a:gs>
                <a:gs pos="100000">
                  <a:srgbClr val="FFFFFF">
                    <a:alpha val="0"/>
                  </a:srgbClr>
                </a:gs>
              </a:gsLst>
              <a:lin ang="0" scaled="0"/>
            </a:gradFill>
          </a:ln>
        </p:spPr>
        <p:style>
          <a:lnRef idx="1">
            <a:schemeClr val="accent1"/>
          </a:lnRef>
          <a:fillRef idx="0">
            <a:schemeClr val="accent1"/>
          </a:fillRef>
          <a:effectRef idx="0">
            <a:schemeClr val="accent1"/>
          </a:effectRef>
          <a:fontRef idx="minor">
            <a:schemeClr val="tx1"/>
          </a:fontRef>
        </p:style>
      </p:cxnSp>
      <p:sp>
        <p:nvSpPr>
          <p:cNvPr id="1048682" name="日期占位符 3"/>
          <p:cNvSpPr>
            <a:spLocks noGrp="1"/>
          </p:cNvSpPr>
          <p:nvPr>
            <p:ph type="dt" sz="half" idx="10"/>
            <p:custDataLst>
              <p:tags r:id="rId6"/>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684" name="页脚占位符 4"/>
          <p:cNvSpPr>
            <a:spLocks noGrp="1"/>
          </p:cNvSpPr>
          <p:nvPr>
            <p:ph type="ftr" sz="quarter" idx="11"/>
            <p:custDataLst>
              <p:tags r:id="rId7"/>
            </p:custDataLst>
          </p:nvPr>
        </p:nvSpPr>
        <p:spPr>
          <a:xfrm>
            <a:off x="4038600" y="6356350"/>
            <a:ext cx="4114800" cy="365125"/>
          </a:xfrm>
        </p:spPr>
        <p:txBody>
          <a:bodyPr/>
          <a:lstStyle/>
          <a:p>
            <a:endParaRPr lang="zh-CN" altLang="en-US"/>
          </a:p>
        </p:txBody>
      </p:sp>
      <p:sp>
        <p:nvSpPr>
          <p:cNvPr id="1048686" name="灯片编号占位符 5"/>
          <p:cNvSpPr>
            <a:spLocks noGrp="1"/>
          </p:cNvSpPr>
          <p:nvPr>
            <p:ph type="sldNum" sz="quarter" idx="12"/>
            <p:custDataLst>
              <p:tags r:id="rId8"/>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目录">
    <p:spTree>
      <p:nvGrpSpPr>
        <p:cNvPr id="37" name=""/>
        <p:cNvGrpSpPr/>
        <p:nvPr/>
      </p:nvGrpSpPr>
      <p:grpSpPr>
        <a:xfrm>
          <a:off x="0" y="0"/>
          <a:ext cx="0" cy="0"/>
        </a:xfrm>
      </p:grpSpPr>
      <p:pic>
        <p:nvPicPr>
          <p:cNvPr id="2097159" name="图片 28" descr="背景图案  中度可信度描述已自动生成"/>
          <p:cNvPicPr>
            <a:picLocks noChangeAspect="1"/>
          </p:cNvPicPr>
          <p:nvPr>
            <p:custDataLst>
              <p:tags r:id="rId2"/>
            </p:custDataLst>
          </p:nvPr>
        </p:nvPicPr>
        <p:blipFill>
          <a:blip r:embed="rId1"/>
          <a:srcRect l="18368" t="11353" r="20742" b="1827"/>
          <a:stretch>
            <a:fillRect/>
          </a:stretch>
        </p:blipFill>
        <p:spPr>
          <a:xfrm>
            <a:off x="0" y="0"/>
            <a:ext cx="12192000" cy="6858000"/>
          </a:xfrm>
          <a:custGeom>
            <a:gdLst>
              <a:gd name="connsiteX0" fmla="*/ 0 w 12192000"/>
              <a:gd name="connsiteY0" fmla="*/ 0 h 6858000"/>
              <a:gd name="connsiteX1" fmla="*/ 12192000 w 12192000"/>
              <a:gd name="connsiteY1" fmla="*/ 0 h 6858000"/>
              <a:gd name="connsiteX2" fmla="*/ 12192000 w 12192000"/>
              <a:gd name="connsiteY2" fmla="*/ 6858000 h 6858000"/>
              <a:gd name="connsiteX3" fmla="*/ 0 w 12192000"/>
              <a:gd name="connsiteY3" fmla="*/ 6858000 h 6858000"/>
            </a:gdLst>
            <a:cxnLst>
              <a:cxn ang="0">
                <a:pos x="connsiteX0" y="connsiteY0"/>
              </a:cxn>
              <a:cxn ang="0">
                <a:pos x="connsiteX1" y="connsiteY1"/>
              </a:cxn>
              <a:cxn ang="0">
                <a:pos x="connsiteX2" y="connsiteY2"/>
              </a:cxn>
              <a:cxn ang="0">
                <a:pos x="connsiteX3" y="connsiteY3"/>
              </a:cxn>
            </a:cxnLst>
            <a:rect l="l" t="t" r="r" b="b"/>
            <a:pathLst>
              <a:path w="12192000" h="6858000">
                <a:moveTo>
                  <a:pt x="0" y="0"/>
                </a:moveTo>
                <a:lnTo>
                  <a:pt x="12192000" y="0"/>
                </a:lnTo>
                <a:lnTo>
                  <a:pt x="12192000" y="6858000"/>
                </a:lnTo>
                <a:lnTo>
                  <a:pt x="0" y="6858000"/>
                </a:lnTo>
                <a:close/>
              </a:path>
            </a:pathLst>
          </a:custGeom>
        </p:spPr>
      </p:pic>
      <p:sp>
        <p:nvSpPr>
          <p:cNvPr id="1048688" name="矩形 7"/>
          <p:cNvSpPr/>
          <p:nvPr>
            <p:custDataLst>
              <p:tags r:id="rId3"/>
            </p:custDataLst>
          </p:nvPr>
        </p:nvSpPr>
        <p:spPr>
          <a:xfrm>
            <a:off x="1562735" y="935990"/>
            <a:ext cx="10629265" cy="4907915"/>
          </a:xfrm>
          <a:prstGeom prst="rect">
            <a:avLst/>
          </a:prstGeom>
          <a:gradFill>
            <a:gsLst>
              <a:gs pos="0">
                <a:schemeClr val="accent1">
                  <a:lumMod val="25000"/>
                  <a:alpha val="0"/>
                </a:schemeClr>
              </a:gs>
              <a:gs pos="50000">
                <a:schemeClr val="accent1">
                  <a:lumMod val="25000"/>
                </a:schemeClr>
              </a:gs>
              <a:gs pos="100000">
                <a:schemeClr val="accent2">
                  <a:lumMod val="25000"/>
                  <a:alpha val="0"/>
                </a:schemeClr>
              </a:gs>
            </a:gsLst>
            <a:lin ang="10800000" scaled="0"/>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lt1"/>
              </a:solidFill>
              <a:cs typeface="MiSans" panose="00000500000000000000" charset="-122"/>
              <a:sym typeface="+mn-ea"/>
            </a:endParaRPr>
          </a:p>
        </p:txBody>
      </p:sp>
      <p:sp>
        <p:nvSpPr>
          <p:cNvPr id="1048690" name="副标题"/>
          <p:cNvSpPr txBox="1">
            <a:spLocks noGrp="1"/>
          </p:cNvSpPr>
          <p:nvPr>
            <p:ph type="body" idx="2" hasCustomPrompt="1"/>
            <p:custDataLst>
              <p:tags r:id="rId4"/>
            </p:custDataLst>
          </p:nvPr>
        </p:nvSpPr>
        <p:spPr>
          <a:xfrm>
            <a:off x="689610" y="4238625"/>
            <a:ext cx="4030345" cy="878840"/>
          </a:xfrm>
          <a:prstGeom prst="rect">
            <a:avLst/>
          </a:prstGeom>
          <a:noFill/>
        </p:spPr>
        <p:txBody>
          <a:bodyPr wrap="square" lIns="0" tIns="0" rIns="0" bIns="0" rtlCol="0" anchor="ctr">
            <a:normAutofit/>
          </a:bodyPr>
          <a:lstStyle>
            <a:lvl1pPr marL="0" marR="0" algn="l" defTabSz="914400" rtl="0" eaLnBrk="1" fontAlgn="auto" latinLnBrk="0" hangingPunct="1">
              <a:lnSpc>
                <a:spcPct val="130000"/>
              </a:lnSpc>
              <a:buClrTx/>
              <a:buSzTx/>
              <a:buFontTx/>
              <a:buNone/>
              <a:defRPr kumimoji="0" lang="en-US" altLang="zh-CN" sz="4400" b="0" i="0" u="none" strike="noStrike" kern="1200" cap="none" spc="0" normalizeH="0" baseline="0" noProof="1">
                <a:ln>
                  <a:gradFill>
                    <a:gsLst>
                      <a:gs pos="0">
                        <a:schemeClr val="accent1"/>
                      </a:gs>
                      <a:gs pos="80000">
                        <a:schemeClr val="accent1">
                          <a:alpha val="0"/>
                        </a:schemeClr>
                      </a:gs>
                    </a:gsLst>
                    <a:lin ang="5400000" scaled="0"/>
                  </a:gradFill>
                </a:ln>
                <a:noFill/>
                <a:effectLst>
                  <a:outerShdw dir="5400000" algn="ctr" rotWithShape="0">
                    <a:schemeClr val="tx1">
                      <a:alpha val="100000"/>
                    </a:schemeClr>
                  </a:outerShdw>
                </a:effectLst>
                <a:latin typeface="MiSans Heavy"/>
                <a:ea typeface="+mn-ea"/>
                <a:cs typeface="MiSans" panose="00000500000000000000" charset="-122"/>
                <a:sym typeface="+mn-ea"/>
              </a:defRPr>
            </a:lvl1pPr>
          </a:lstStyle>
          <a:p>
            <a:pPr lvl="0">
              <a:lnSpc>
                <a:spcPct val="130000"/>
              </a:lnSpc>
            </a:pPr>
            <a:r>
              <a:rPr err="1">
                <a:sym typeface="+mn-ea"/>
              </a:rPr>
              <a:t>单击编辑副标题</a:t>
            </a:r>
            <a:endParaRPr>
              <a:sym typeface="+mn-ea"/>
            </a:endParaRPr>
          </a:p>
        </p:txBody>
      </p:sp>
      <p:sp>
        <p:nvSpPr>
          <p:cNvPr id="1048692" name="标题"/>
          <p:cNvSpPr txBox="1">
            <a:spLocks noGrp="1"/>
          </p:cNvSpPr>
          <p:nvPr>
            <p:ph type="title" idx="1" hasCustomPrompt="1"/>
            <p:custDataLst>
              <p:tags r:id="rId5"/>
            </p:custDataLst>
          </p:nvPr>
        </p:nvSpPr>
        <p:spPr>
          <a:xfrm>
            <a:off x="681355" y="5132705"/>
            <a:ext cx="4038600" cy="878840"/>
          </a:xfrm>
          <a:prstGeom prst="rect">
            <a:avLst/>
          </a:prstGeom>
          <a:noFill/>
        </p:spPr>
        <p:txBody>
          <a:bodyPr wrap="square" lIns="0" tIns="0" rIns="0" bIns="0" rtlCol="0" anchor="ctr">
            <a:normAutofit/>
          </a:bodyPr>
          <a:lstStyle>
            <a:lvl1pPr marL="0" marR="0" algn="l" defTabSz="914400" rtl="0" eaLnBrk="1" fontAlgn="auto" latinLnBrk="0" hangingPunct="1">
              <a:lnSpc>
                <a:spcPct val="100000"/>
              </a:lnSpc>
              <a:buClrTx/>
              <a:buSzTx/>
              <a:buFontTx/>
              <a:buNone/>
              <a:defRPr kumimoji="0" lang="zh-CN" altLang="en-US" sz="6000" b="1" i="0" u="none" strike="noStrike" kern="1200" cap="none" spc="0" normalizeH="0" baseline="0" noProof="1">
                <a:solidFill>
                  <a:schemeClr val="tx1"/>
                </a:solidFill>
                <a:effectLst>
                  <a:innerShdw dist="12700" dir="16200000">
                    <a:schemeClr val="bg1">
                      <a:alpha val="70000"/>
                    </a:schemeClr>
                  </a:innerShdw>
                </a:effectLst>
                <a:latin typeface="+mj-ea"/>
                <a:ea typeface="+mj-ea"/>
                <a:cs typeface="MiSans" panose="00000500000000000000" charset="-122"/>
                <a:sym typeface="+mn-ea"/>
              </a:defRPr>
            </a:lvl1pPr>
          </a:lstStyle>
          <a:p>
            <a:pPr lvl="0" algn="l">
              <a:buClrTx/>
              <a:buSzTx/>
              <a:buFontTx/>
            </a:pPr>
            <a:r>
              <a:rPr>
                <a:sym typeface="+mn-ea"/>
              </a:rPr>
              <a:t>编辑标题</a:t>
            </a:r>
            <a:endParaRPr>
              <a:sym typeface="+mn-ea"/>
            </a:endParaRPr>
          </a:p>
        </p:txBody>
      </p:sp>
      <p:sp>
        <p:nvSpPr>
          <p:cNvPr id="1048694" name="日期占位符 2"/>
          <p:cNvSpPr>
            <a:spLocks noGrp="1"/>
          </p:cNvSpPr>
          <p:nvPr>
            <p:ph type="dt" sz="half" idx="10"/>
            <p:custDataLst>
              <p:tags r:id="rId6"/>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696" name="页脚占位符 3"/>
          <p:cNvSpPr>
            <a:spLocks noGrp="1"/>
          </p:cNvSpPr>
          <p:nvPr>
            <p:ph type="ftr" sz="quarter" idx="11"/>
            <p:custDataLst>
              <p:tags r:id="rId7"/>
            </p:custDataLst>
          </p:nvPr>
        </p:nvSpPr>
        <p:spPr>
          <a:xfrm>
            <a:off x="4038600" y="6356350"/>
            <a:ext cx="4114800" cy="365125"/>
          </a:xfrm>
        </p:spPr>
        <p:txBody>
          <a:bodyPr/>
          <a:lstStyle/>
          <a:p>
            <a:endParaRPr lang="zh-CN" altLang="en-US"/>
          </a:p>
        </p:txBody>
      </p:sp>
      <p:sp>
        <p:nvSpPr>
          <p:cNvPr id="1048698" name="灯片编号占位符 4"/>
          <p:cNvSpPr>
            <a:spLocks noGrp="1"/>
          </p:cNvSpPr>
          <p:nvPr>
            <p:ph type="sldNum" sz="quarter" idx="12"/>
            <p:custDataLst>
              <p:tags r:id="rId8"/>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secHead" preserve="1">
  <p:cSld name="节标题">
    <p:spTree>
      <p:nvGrpSpPr>
        <p:cNvPr id="39" name=""/>
        <p:cNvGrpSpPr/>
        <p:nvPr/>
      </p:nvGrpSpPr>
      <p:grpSpPr>
        <a:xfrm>
          <a:off x="0" y="0"/>
          <a:ext cx="0" cy="0"/>
        </a:xfrm>
      </p:grpSpPr>
      <p:pic>
        <p:nvPicPr>
          <p:cNvPr id="2097161" name="图片 8" descr="背景图案  描述已自动生成"/>
          <p:cNvPicPr>
            <a:picLocks noChangeAspect="1"/>
          </p:cNvPicPr>
          <p:nvPr>
            <p:custDataLst>
              <p:tags r:id="rId2"/>
            </p:custDataLst>
          </p:nvPr>
        </p:nvPicPr>
        <p:blipFill>
          <a:blip r:embed="rId1"/>
          <a:srcRect l="20363" t="53897" r="47073" b="-328"/>
          <a:stretch>
            <a:fillRect/>
          </a:stretch>
        </p:blipFill>
        <p:spPr>
          <a:xfrm>
            <a:off x="0" y="0"/>
            <a:ext cx="12192000" cy="6917690"/>
          </a:xfrm>
          <a:custGeom>
            <a:gdLst>
              <a:gd name="connsiteX0" fmla="*/ 0 w 12192000"/>
              <a:gd name="connsiteY0" fmla="*/ 0 h 6858000"/>
              <a:gd name="connsiteX1" fmla="*/ 12192000 w 12192000"/>
              <a:gd name="connsiteY1" fmla="*/ 0 h 6858000"/>
              <a:gd name="connsiteX2" fmla="*/ 12192000 w 12192000"/>
              <a:gd name="connsiteY2" fmla="*/ 6858000 h 6858000"/>
              <a:gd name="connsiteX3" fmla="*/ 0 w 12192000"/>
              <a:gd name="connsiteY3" fmla="*/ 6858000 h 6858000"/>
            </a:gdLst>
            <a:cxnLst>
              <a:cxn ang="0">
                <a:pos x="connsiteX0" y="connsiteY0"/>
              </a:cxn>
              <a:cxn ang="0">
                <a:pos x="connsiteX1" y="connsiteY1"/>
              </a:cxn>
              <a:cxn ang="0">
                <a:pos x="connsiteX2" y="connsiteY2"/>
              </a:cxn>
              <a:cxn ang="0">
                <a:pos x="connsiteX3" y="connsiteY3"/>
              </a:cxn>
            </a:cxnLst>
            <a:rect l="l" t="t" r="r" b="b"/>
            <a:pathLst>
              <a:path w="12192000" h="6858000">
                <a:moveTo>
                  <a:pt x="0" y="0"/>
                </a:moveTo>
                <a:lnTo>
                  <a:pt x="12192000" y="0"/>
                </a:lnTo>
                <a:lnTo>
                  <a:pt x="12192000" y="6858000"/>
                </a:lnTo>
                <a:lnTo>
                  <a:pt x="0" y="6858000"/>
                </a:lnTo>
                <a:close/>
              </a:path>
            </a:pathLst>
          </a:custGeom>
        </p:spPr>
      </p:pic>
      <p:sp>
        <p:nvSpPr>
          <p:cNvPr id="1048700" name="标题"/>
          <p:cNvSpPr txBox="1">
            <a:spLocks noGrp="1"/>
          </p:cNvSpPr>
          <p:nvPr>
            <p:ph type="title" idx="2" hasCustomPrompt="1"/>
            <p:custDataLst>
              <p:tags r:id="rId3"/>
            </p:custDataLst>
          </p:nvPr>
        </p:nvSpPr>
        <p:spPr>
          <a:xfrm>
            <a:off x="1336040" y="1631315"/>
            <a:ext cx="5967095" cy="3479165"/>
          </a:xfrm>
          <a:prstGeom prst="rect">
            <a:avLst/>
          </a:prstGeom>
          <a:noFill/>
        </p:spPr>
        <p:txBody>
          <a:bodyPr wrap="square" lIns="0" tIns="0" rIns="0" bIns="0" rtlCol="0" anchor="ctr" anchorCtr="0">
            <a:normAutofit/>
          </a:bodyPr>
          <a:lstStyle>
            <a:lvl1pPr marL="0" marR="0" algn="l" defTabSz="914400" rtl="0" eaLnBrk="1" fontAlgn="auto" latinLnBrk="0" hangingPunct="1">
              <a:lnSpc>
                <a:spcPct val="100000"/>
              </a:lnSpc>
              <a:buClrTx/>
              <a:buSzTx/>
              <a:buFontTx/>
              <a:buNone/>
              <a:defRPr kumimoji="0" lang="zh-CN" altLang="en-US" sz="4800" b="1" i="0" u="none" strike="noStrike" kern="1200" cap="none" spc="0" normalizeH="0" baseline="0" noProof="1">
                <a:ln>
                  <a:noFill/>
                </a:ln>
                <a:gradFill>
                  <a:gsLst>
                    <a:gs pos="0">
                      <a:schemeClr val="accent1"/>
                    </a:gs>
                    <a:gs pos="100000">
                      <a:schemeClr val="accent2"/>
                    </a:gs>
                  </a:gsLst>
                  <a:lin ang="0" scaled="0"/>
                </a:gradFill>
                <a:effectLst/>
                <a:latin typeface="+mj-ea"/>
                <a:ea typeface="+mj-ea"/>
                <a:cs typeface="MiSans" panose="00000500000000000000" charset="-122"/>
              </a:defRPr>
            </a:lvl1pPr>
          </a:lstStyle>
          <a:p>
            <a:pPr lvl="0">
              <a:lnSpc>
                <a:spcPct val="100000"/>
              </a:lnSpc>
            </a:pPr>
            <a:r>
              <a:rPr>
                <a:sym typeface="+mn-ea"/>
              </a:rPr>
              <a:t>单击此处编辑标题</a:t>
            </a:r>
            <a:endParaRPr>
              <a:sym typeface="+mn-ea"/>
            </a:endParaRPr>
          </a:p>
        </p:txBody>
      </p:sp>
      <p:sp>
        <p:nvSpPr>
          <p:cNvPr id="1048702" name="节编号"/>
          <p:cNvSpPr txBox="1">
            <a:spLocks noGrp="1"/>
          </p:cNvSpPr>
          <p:nvPr>
            <p:ph type="body" idx="1" hasCustomPrompt="1"/>
            <p:custDataLst>
              <p:tags r:id="rId4"/>
            </p:custDataLst>
          </p:nvPr>
        </p:nvSpPr>
        <p:spPr>
          <a:xfrm>
            <a:off x="6690995" y="1631315"/>
            <a:ext cx="3646805" cy="3479165"/>
          </a:xfrm>
          <a:prstGeom prst="rect">
            <a:avLst/>
          </a:prstGeom>
          <a:noFill/>
          <a:ln>
            <a:noFill/>
          </a:ln>
        </p:spPr>
        <p:txBody>
          <a:bodyPr wrap="square" lIns="0" tIns="0" rIns="0" bIns="0" rtlCol="0" anchor="ctr" anchorCtr="0">
            <a:normAutofit/>
          </a:bodyPr>
          <a:lstStyle>
            <a:lvl1pPr marL="0" marR="0" algn="ctr" defTabSz="914400" rtl="0" eaLnBrk="1" fontAlgn="auto" latinLnBrk="0" hangingPunct="1">
              <a:lnSpc>
                <a:spcPct val="100000"/>
              </a:lnSpc>
              <a:buClrTx/>
              <a:buSzTx/>
              <a:buFontTx/>
              <a:buNone/>
              <a:defRPr kumimoji="0" lang="en-US" altLang="zh-CN" sz="11500" b="1" i="0" u="none" strike="noStrike" kern="1200" cap="none" spc="0" normalizeH="0" baseline="0" noProof="1">
                <a:ln w="22225">
                  <a:solidFill>
                    <a:schemeClr val="tx1">
                      <a:alpha val="70000"/>
                    </a:schemeClr>
                  </a:solidFill>
                </a:ln>
                <a:noFill/>
                <a:effectLst>
                  <a:innerShdw dist="12700" dir="16200000">
                    <a:schemeClr val="tx1">
                      <a:alpha val="70000"/>
                    </a:schemeClr>
                  </a:innerShdw>
                </a:effectLst>
                <a:latin typeface="+mj-ea"/>
                <a:ea typeface="+mj-ea"/>
                <a:cs typeface="MiSans" panose="00000500000000000000" charset="-122"/>
                <a:sym typeface="+mn-ea"/>
              </a:defRPr>
            </a:lvl1pPr>
          </a:lstStyle>
          <a:p>
            <a:pPr lvl="0" algn="ctr">
              <a:lnSpc>
                <a:spcPct val="100000"/>
              </a:lnSpc>
            </a:pPr>
            <a:r>
              <a:rPr err="1">
                <a:sym typeface="+mn-ea"/>
              </a:rPr>
              <a:t>编号</a:t>
            </a:r>
            <a:endParaRPr>
              <a:sym typeface="+mn-ea"/>
            </a:endParaRPr>
          </a:p>
        </p:txBody>
      </p:sp>
      <p:sp>
        <p:nvSpPr>
          <p:cNvPr id="1048704" name="日期占位符 3"/>
          <p:cNvSpPr>
            <a:spLocks noGrp="1"/>
          </p:cNvSpPr>
          <p:nvPr>
            <p:ph type="dt" sz="half" idx="10"/>
            <p:custDataLst>
              <p:tags r:id="rId5"/>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706" name="页脚占位符 4"/>
          <p:cNvSpPr>
            <a:spLocks noGrp="1"/>
          </p:cNvSpPr>
          <p:nvPr>
            <p:ph type="ftr" sz="quarter" idx="11"/>
            <p:custDataLst>
              <p:tags r:id="rId6"/>
            </p:custDataLst>
          </p:nvPr>
        </p:nvSpPr>
        <p:spPr>
          <a:xfrm>
            <a:off x="4038600" y="6356350"/>
            <a:ext cx="4114800" cy="365125"/>
          </a:xfrm>
        </p:spPr>
        <p:txBody>
          <a:bodyPr/>
          <a:lstStyle/>
          <a:p>
            <a:endParaRPr lang="zh-CN" altLang="en-US"/>
          </a:p>
        </p:txBody>
      </p:sp>
      <p:sp>
        <p:nvSpPr>
          <p:cNvPr id="1048708" name="灯片编号占位符 5"/>
          <p:cNvSpPr>
            <a:spLocks noGrp="1"/>
          </p:cNvSpPr>
          <p:nvPr>
            <p:ph type="sldNum" sz="quarter" idx="12"/>
            <p:custDataLst>
              <p:tags r:id="rId7"/>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Obj" preserve="1">
  <p:cSld name="标题和两栏">
    <p:spTree>
      <p:nvGrpSpPr>
        <p:cNvPr id="41" name=""/>
        <p:cNvGrpSpPr/>
        <p:nvPr/>
      </p:nvGrpSpPr>
      <p:grpSpPr>
        <a:xfrm>
          <a:off x="0" y="0"/>
          <a:ext cx="0" cy="0"/>
        </a:xfrm>
      </p:grpSpPr>
      <p:pic>
        <p:nvPicPr>
          <p:cNvPr id="2097163" name="图片 11" descr="图片1_upscayl_4x_realesrgan-x4plus"/>
          <p:cNvPicPr>
            <a:picLocks noChangeAspect="1"/>
          </p:cNvPicPr>
          <p:nvPr userDrawn="1">
            <p:custDataLst>
              <p:tags r:id="rId2"/>
            </p:custDataLst>
          </p:nvPr>
        </p:nvPicPr>
        <p:blipFill>
          <a:blip r:embed="rId1"/>
          <a:stretch>
            <a:fillRect/>
          </a:stretch>
        </p:blipFill>
        <p:spPr>
          <a:xfrm>
            <a:off x="0" y="0"/>
            <a:ext cx="12192000" cy="6858000"/>
          </a:xfrm>
          <a:prstGeom prst="rect">
            <a:avLst/>
          </a:prstGeom>
        </p:spPr>
      </p:pic>
      <p:sp>
        <p:nvSpPr>
          <p:cNvPr id="1048710" name="正文"/>
          <p:cNvSpPr txBox="1">
            <a:spLocks noGrp="1"/>
          </p:cNvSpPr>
          <p:nvPr>
            <p:ph idx="4"/>
            <p:custDataLst>
              <p:tags r:id="rId3"/>
            </p:custDataLst>
          </p:nvPr>
        </p:nvSpPr>
        <p:spPr>
          <a:xfrm>
            <a:off x="6411595" y="1452880"/>
            <a:ext cx="5176520" cy="479679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MiSans"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85000"/>
                  </a:schemeClr>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85000"/>
                  </a:schemeClr>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85000"/>
                  </a:schemeClr>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85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sp>
        <p:nvSpPr>
          <p:cNvPr id="1048712" name="正文"/>
          <p:cNvSpPr txBox="1">
            <a:spLocks noGrp="1"/>
          </p:cNvSpPr>
          <p:nvPr>
            <p:ph idx="3"/>
            <p:custDataLst>
              <p:tags r:id="rId4"/>
            </p:custDataLst>
          </p:nvPr>
        </p:nvSpPr>
        <p:spPr>
          <a:xfrm>
            <a:off x="608330" y="1452880"/>
            <a:ext cx="5176520" cy="479679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MiSans"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85000"/>
                  </a:schemeClr>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85000"/>
                  </a:schemeClr>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85000"/>
                  </a:schemeClr>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85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sp>
        <p:nvSpPr>
          <p:cNvPr id="1048714" name="标题"/>
          <p:cNvSpPr txBox="1">
            <a:spLocks noGrp="1"/>
          </p:cNvSpPr>
          <p:nvPr>
            <p:ph type="title" idx="2"/>
            <p:custDataLst>
              <p:tags r:id="rId5"/>
            </p:custDataLst>
          </p:nvPr>
        </p:nvSpPr>
        <p:spPr>
          <a:xfrm>
            <a:off x="608400" y="588080"/>
            <a:ext cx="10969200" cy="583565"/>
          </a:xfrm>
          <a:prstGeom prst="rect">
            <a:avLst/>
          </a:prstGeom>
          <a:noFill/>
        </p:spPr>
        <p:txBody>
          <a:bodyPr vert="horz" wrap="square" rtlCol="0">
            <a:normAutofit/>
          </a:bodyPr>
          <a:lstStyle>
            <a:defPPr>
              <a:defRPr lang="zh-CN"/>
            </a:defPPr>
            <a:lvl1pPr marL="0" marR="0" lvl="0" algn="ctr" defTabSz="914400" rtl="0" eaLnBrk="1" fontAlgn="auto" latinLnBrk="0" hangingPunct="1">
              <a:lnSpc>
                <a:spcPct val="100000"/>
              </a:lnSpc>
              <a:buClrTx/>
              <a:buSzTx/>
              <a:buFontTx/>
              <a:buNone/>
              <a:defRPr kumimoji="0" lang="zh-CN" altLang="en-US" sz="3200" b="1" i="0" u="none" strike="noStrike" kern="1200" cap="none" spc="0" normalizeH="0" baseline="0" noProof="1">
                <a:solidFill>
                  <a:schemeClr val="lt1">
                    <a:lumMod val="100000"/>
                  </a:schemeClr>
                </a:solidFill>
                <a:effectLst>
                  <a:innerShdw dist="12700" dir="16200000">
                    <a:schemeClr val="bg1">
                      <a:alpha val="70000"/>
                    </a:schemeClr>
                  </a:innerShdw>
                </a:effectLst>
                <a:latin typeface="+mj-ea"/>
                <a:ea typeface="+mj-ea"/>
                <a:cs typeface="MiSans" panose="00000500000000000000" charset="-122"/>
                <a:sym typeface="+mn-ea"/>
              </a:defRPr>
            </a:lvl1pPr>
          </a:lstStyle>
          <a:p>
            <a:pPr lvl="0" algn="ctr">
              <a:buClrTx/>
              <a:buSzTx/>
              <a:buFontTx/>
            </a:pPr>
            <a:r>
              <a:rPr>
                <a:sym typeface="+mn-ea"/>
              </a:rPr>
              <a:t>单击此处编辑母版标题样式</a:t>
            </a:r>
            <a:endParaRPr>
              <a:sym typeface="+mn-ea"/>
            </a:endParaRPr>
          </a:p>
        </p:txBody>
      </p:sp>
      <p:cxnSp>
        <p:nvCxnSpPr>
          <p:cNvPr id="3145735" name="直接连接符 7"/>
          <p:cNvCxnSpPr/>
          <p:nvPr>
            <p:custDataLst>
              <p:tags r:id="rId6"/>
            </p:custDataLst>
          </p:nvPr>
        </p:nvCxnSpPr>
        <p:spPr>
          <a:xfrm flipH="1">
            <a:off x="4266966" y="1249129"/>
            <a:ext cx="3773638" cy="0"/>
          </a:xfrm>
          <a:prstGeom prst="line">
            <a:avLst/>
          </a:prstGeom>
          <a:ln>
            <a:gradFill flip="none" rotWithShape="1">
              <a:gsLst>
                <a:gs pos="917">
                  <a:srgbClr val="FFFFFF">
                    <a:alpha val="0"/>
                  </a:srgbClr>
                </a:gs>
                <a:gs pos="50000">
                  <a:srgbClr val="EB99FF">
                    <a:lumMod val="5000"/>
                    <a:lumOff val="95000"/>
                  </a:srgbClr>
                </a:gs>
                <a:gs pos="100000">
                  <a:srgbClr val="FFFFFF">
                    <a:alpha val="0"/>
                  </a:srgbClr>
                </a:gs>
              </a:gsLst>
              <a:lin ang="0" scaled="0"/>
            </a:gradFill>
          </a:ln>
        </p:spPr>
        <p:style>
          <a:lnRef idx="1">
            <a:schemeClr val="accent1"/>
          </a:lnRef>
          <a:fillRef idx="0">
            <a:schemeClr val="accent1"/>
          </a:fillRef>
          <a:effectRef idx="0">
            <a:schemeClr val="accent1"/>
          </a:effectRef>
          <a:fontRef idx="minor">
            <a:schemeClr val="tx1"/>
          </a:fontRef>
        </p:style>
      </p:cxnSp>
      <p:sp>
        <p:nvSpPr>
          <p:cNvPr id="1048716" name="日期占位符 4"/>
          <p:cNvSpPr>
            <a:spLocks noGrp="1"/>
          </p:cNvSpPr>
          <p:nvPr>
            <p:ph type="dt" sz="half" idx="10"/>
            <p:custDataLst>
              <p:tags r:id="rId7"/>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718" name="页脚占位符 5"/>
          <p:cNvSpPr>
            <a:spLocks noGrp="1"/>
          </p:cNvSpPr>
          <p:nvPr>
            <p:ph type="ftr" sz="quarter" idx="11"/>
            <p:custDataLst>
              <p:tags r:id="rId8"/>
            </p:custDataLst>
          </p:nvPr>
        </p:nvSpPr>
        <p:spPr>
          <a:xfrm>
            <a:off x="4038600" y="6356350"/>
            <a:ext cx="4114800" cy="365125"/>
          </a:xfrm>
        </p:spPr>
        <p:txBody>
          <a:bodyPr/>
          <a:lstStyle/>
          <a:p>
            <a:endParaRPr lang="zh-CN" altLang="en-US"/>
          </a:p>
        </p:txBody>
      </p:sp>
      <p:sp>
        <p:nvSpPr>
          <p:cNvPr id="1048720" name="灯片编号占位符 6"/>
          <p:cNvSpPr>
            <a:spLocks noGrp="1"/>
          </p:cNvSpPr>
          <p:nvPr>
            <p:ph type="sldNum" sz="quarter" idx="12"/>
            <p:custDataLst>
              <p:tags r:id="rId9"/>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TxTwoObj" preserve="1">
  <p:cSld name="标题和比较">
    <p:spTree>
      <p:nvGrpSpPr>
        <p:cNvPr id="43" name=""/>
        <p:cNvGrpSpPr/>
        <p:nvPr/>
      </p:nvGrpSpPr>
      <p:grpSpPr>
        <a:xfrm>
          <a:off x="0" y="0"/>
          <a:ext cx="0" cy="0"/>
        </a:xfrm>
      </p:grpSpPr>
      <p:pic>
        <p:nvPicPr>
          <p:cNvPr id="2097165" name="图片 15" descr="图片1_upscayl_4x_realesrgan-x4plus"/>
          <p:cNvPicPr>
            <a:picLocks noChangeAspect="1"/>
          </p:cNvPicPr>
          <p:nvPr userDrawn="1">
            <p:custDataLst>
              <p:tags r:id="rId2"/>
            </p:custDataLst>
          </p:nvPr>
        </p:nvPicPr>
        <p:blipFill>
          <a:blip r:embed="rId1"/>
          <a:stretch>
            <a:fillRect/>
          </a:stretch>
        </p:blipFill>
        <p:spPr>
          <a:xfrm>
            <a:off x="0" y="0"/>
            <a:ext cx="12192000" cy="6858000"/>
          </a:xfrm>
          <a:prstGeom prst="rect">
            <a:avLst/>
          </a:prstGeom>
        </p:spPr>
      </p:pic>
      <p:sp>
        <p:nvSpPr>
          <p:cNvPr id="1048722" name="正文"/>
          <p:cNvSpPr txBox="1">
            <a:spLocks noGrp="1"/>
          </p:cNvSpPr>
          <p:nvPr>
            <p:ph idx="6"/>
            <p:custDataLst>
              <p:tags r:id="rId3"/>
            </p:custDataLst>
          </p:nvPr>
        </p:nvSpPr>
        <p:spPr>
          <a:xfrm>
            <a:off x="6235065" y="2047875"/>
            <a:ext cx="5342255" cy="4201795"/>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MiSans"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85000"/>
                  </a:schemeClr>
                </a:solidFill>
                <a:latin typeface="Arial" pitchFamily="34" charset="0"/>
                <a:ea typeface="微软雅黑" panose="020b0503020204020204" charset="-122"/>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85000"/>
                  </a:schemeClr>
                </a:solidFill>
                <a:latin typeface="Arial" pitchFamily="34" charset="0"/>
                <a:ea typeface="微软雅黑" panose="020b0503020204020204" charset="-122"/>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85000"/>
                  </a:schemeClr>
                </a:solidFill>
                <a:latin typeface="Arial" pitchFamily="34" charset="0"/>
                <a:ea typeface="微软雅黑" panose="020b0503020204020204" charset="-122"/>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85000"/>
                  </a:schemeClr>
                </a:solidFill>
                <a:latin typeface="Arial" pitchFamily="34" charset="0"/>
                <a:ea typeface="微软雅黑" panose="020b0503020204020204" charset="-122"/>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sp>
        <p:nvSpPr>
          <p:cNvPr id="1048724" name="标题"/>
          <p:cNvSpPr txBox="1">
            <a:spLocks noGrp="1"/>
          </p:cNvSpPr>
          <p:nvPr>
            <p:ph type="title" idx="5"/>
            <p:custDataLst>
              <p:tags r:id="rId4"/>
            </p:custDataLst>
          </p:nvPr>
        </p:nvSpPr>
        <p:spPr>
          <a:xfrm>
            <a:off x="6235200" y="1516830"/>
            <a:ext cx="5342400" cy="40011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2000" b="1" i="0" u="none" strike="noStrike" kern="1200" cap="none" spc="0" normalizeH="0" baseline="0" noProof="1">
                <a:solidFill>
                  <a:schemeClr val="tx1"/>
                </a:solidFill>
                <a:latin typeface="+mj-ea"/>
                <a:ea typeface="+mj-ea"/>
                <a:cs typeface="MiSans" panose="00000500000000000000" charset="-122"/>
              </a:defRPr>
            </a:lvl1pPr>
          </a:lstStyle>
          <a:p>
            <a:pPr lvl="0"/>
            <a:r>
              <a:rPr>
                <a:sym typeface="+mn-ea"/>
              </a:rPr>
              <a:t>单击此处编辑母版标题样式</a:t>
            </a:r>
            <a:endParaRPr>
              <a:sym typeface="+mn-ea"/>
            </a:endParaRPr>
          </a:p>
        </p:txBody>
      </p:sp>
      <p:cxnSp>
        <p:nvCxnSpPr>
          <p:cNvPr id="3145737" name="直接连接符 12"/>
          <p:cNvCxnSpPr/>
          <p:nvPr>
            <p:custDataLst>
              <p:tags r:id="rId5"/>
            </p:custDataLst>
          </p:nvPr>
        </p:nvCxnSpPr>
        <p:spPr>
          <a:xfrm flipH="1">
            <a:off x="4266966" y="1249129"/>
            <a:ext cx="3773638" cy="0"/>
          </a:xfrm>
          <a:prstGeom prst="line">
            <a:avLst/>
          </a:prstGeom>
          <a:ln>
            <a:gradFill flip="none" rotWithShape="1">
              <a:gsLst>
                <a:gs pos="917">
                  <a:srgbClr val="FFFFFF">
                    <a:alpha val="0"/>
                  </a:srgbClr>
                </a:gs>
                <a:gs pos="50000">
                  <a:srgbClr val="EB99FF">
                    <a:lumMod val="5000"/>
                    <a:lumOff val="95000"/>
                  </a:srgbClr>
                </a:gs>
                <a:gs pos="100000">
                  <a:srgbClr val="FFFFFF">
                    <a:alpha val="0"/>
                  </a:srgbClr>
                </a:gs>
              </a:gsLst>
              <a:lin ang="0" scaled="0"/>
            </a:gradFill>
          </a:ln>
        </p:spPr>
        <p:style>
          <a:lnRef idx="1">
            <a:schemeClr val="accent1"/>
          </a:lnRef>
          <a:fillRef idx="0">
            <a:schemeClr val="accent1"/>
          </a:fillRef>
          <a:effectRef idx="0">
            <a:schemeClr val="accent1"/>
          </a:effectRef>
          <a:fontRef idx="minor">
            <a:schemeClr val="tx1"/>
          </a:fontRef>
        </p:style>
      </p:cxnSp>
      <p:sp>
        <p:nvSpPr>
          <p:cNvPr id="1048726" name="标题"/>
          <p:cNvSpPr txBox="1">
            <a:spLocks noGrp="1"/>
          </p:cNvSpPr>
          <p:nvPr>
            <p:ph type="title" idx="3"/>
            <p:custDataLst>
              <p:tags r:id="rId6"/>
            </p:custDataLst>
          </p:nvPr>
        </p:nvSpPr>
        <p:spPr>
          <a:xfrm>
            <a:off x="608400" y="588080"/>
            <a:ext cx="10969200" cy="583565"/>
          </a:xfrm>
          <a:prstGeom prst="rect">
            <a:avLst/>
          </a:prstGeom>
          <a:noFill/>
        </p:spPr>
        <p:txBody>
          <a:bodyPr vert="horz" wrap="square" rtlCol="0">
            <a:normAutofit/>
          </a:bodyPr>
          <a:lstStyle>
            <a:defPPr>
              <a:defRPr lang="zh-CN"/>
            </a:defPPr>
            <a:lvl1pPr marL="0" marR="0" lvl="0" algn="ctr" defTabSz="914400" rtl="0" eaLnBrk="1" fontAlgn="auto" latinLnBrk="0" hangingPunct="1">
              <a:lnSpc>
                <a:spcPct val="100000"/>
              </a:lnSpc>
              <a:buClrTx/>
              <a:buSzTx/>
              <a:buFontTx/>
              <a:buNone/>
              <a:defRPr kumimoji="0" lang="zh-CN" altLang="en-US" sz="3200" b="1" i="0" u="none" strike="noStrike" kern="1200" cap="none" spc="0" normalizeH="0" baseline="0" noProof="1">
                <a:solidFill>
                  <a:schemeClr val="tx1"/>
                </a:solidFill>
                <a:effectLst>
                  <a:innerShdw dist="12700" dir="16200000">
                    <a:schemeClr val="bg1">
                      <a:alpha val="70000"/>
                    </a:schemeClr>
                  </a:innerShdw>
                </a:effectLst>
                <a:latin typeface="+mj-ea"/>
                <a:ea typeface="+mj-ea"/>
                <a:cs typeface="MiSans" panose="00000500000000000000" charset="-122"/>
                <a:sym typeface="+mn-ea"/>
              </a:defRPr>
            </a:lvl1pPr>
          </a:lstStyle>
          <a:p>
            <a:pPr lvl="0" algn="ctr">
              <a:buClrTx/>
              <a:buSzTx/>
              <a:buFontTx/>
            </a:pPr>
            <a:r>
              <a:rPr>
                <a:sym typeface="+mn-ea"/>
              </a:rPr>
              <a:t>单击此处编辑母版标题样式</a:t>
            </a:r>
            <a:endParaRPr>
              <a:sym typeface="+mn-ea"/>
            </a:endParaRPr>
          </a:p>
        </p:txBody>
      </p:sp>
      <p:sp>
        <p:nvSpPr>
          <p:cNvPr id="1048728" name="正文"/>
          <p:cNvSpPr txBox="1">
            <a:spLocks noGrp="1"/>
          </p:cNvSpPr>
          <p:nvPr>
            <p:ph idx="2"/>
            <p:custDataLst>
              <p:tags r:id="rId7"/>
            </p:custDataLst>
          </p:nvPr>
        </p:nvSpPr>
        <p:spPr>
          <a:xfrm>
            <a:off x="608330" y="2047875"/>
            <a:ext cx="5342255" cy="4201795"/>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MiSans"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85000"/>
                  </a:schemeClr>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85000"/>
                  </a:schemeClr>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85000"/>
                  </a:schemeClr>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85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sp>
        <p:nvSpPr>
          <p:cNvPr id="1048730" name="标题"/>
          <p:cNvSpPr txBox="1">
            <a:spLocks noGrp="1"/>
          </p:cNvSpPr>
          <p:nvPr>
            <p:ph type="title" idx="1"/>
            <p:custDataLst>
              <p:tags r:id="rId8"/>
            </p:custDataLst>
          </p:nvPr>
        </p:nvSpPr>
        <p:spPr>
          <a:xfrm>
            <a:off x="608400" y="1516830"/>
            <a:ext cx="5342400" cy="39878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2000" b="1" i="0" u="none" strike="noStrike" kern="1200" cap="none" spc="0" normalizeH="0" baseline="0" noProof="1">
                <a:solidFill>
                  <a:schemeClr val="tx1"/>
                </a:solidFill>
                <a:latin typeface="+mj-ea"/>
                <a:ea typeface="+mj-ea"/>
                <a:cs typeface="MiSans" panose="00000500000000000000" charset="-122"/>
              </a:defRPr>
            </a:lvl1pPr>
          </a:lstStyle>
          <a:p>
            <a:pPr lvl="0"/>
            <a:r>
              <a:rPr>
                <a:sym typeface="+mn-ea"/>
              </a:rPr>
              <a:t>单击此处编辑母版标题样式</a:t>
            </a:r>
            <a:endParaRPr>
              <a:sym typeface="+mn-ea"/>
            </a:endParaRPr>
          </a:p>
        </p:txBody>
      </p:sp>
      <p:sp>
        <p:nvSpPr>
          <p:cNvPr id="1048732" name="日期占位符 6"/>
          <p:cNvSpPr>
            <a:spLocks noGrp="1"/>
          </p:cNvSpPr>
          <p:nvPr>
            <p:ph type="dt" sz="half" idx="10"/>
            <p:custDataLst>
              <p:tags r:id="rId9"/>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734" name="页脚占位符 7"/>
          <p:cNvSpPr>
            <a:spLocks noGrp="1"/>
          </p:cNvSpPr>
          <p:nvPr>
            <p:ph type="ftr" sz="quarter" idx="11"/>
            <p:custDataLst>
              <p:tags r:id="rId10"/>
            </p:custDataLst>
          </p:nvPr>
        </p:nvSpPr>
        <p:spPr>
          <a:xfrm>
            <a:off x="4038600" y="6356350"/>
            <a:ext cx="4114800" cy="365125"/>
          </a:xfrm>
        </p:spPr>
        <p:txBody>
          <a:bodyPr/>
          <a:lstStyle/>
          <a:p>
            <a:endParaRPr lang="zh-CN" altLang="en-US"/>
          </a:p>
        </p:txBody>
      </p:sp>
      <p:sp>
        <p:nvSpPr>
          <p:cNvPr id="1048736" name="灯片编号占位符 8"/>
          <p:cNvSpPr>
            <a:spLocks noGrp="1"/>
          </p:cNvSpPr>
          <p:nvPr>
            <p:ph type="sldNum" sz="quarter" idx="12"/>
            <p:custDataLst>
              <p:tags r:id="rId11"/>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仅标题">
    <p:spTree>
      <p:nvGrpSpPr>
        <p:cNvPr id="45" name=""/>
        <p:cNvGrpSpPr/>
        <p:nvPr/>
      </p:nvGrpSpPr>
      <p:grpSpPr>
        <a:xfrm>
          <a:off x="0" y="0"/>
          <a:ext cx="0" cy="0"/>
        </a:xfrm>
      </p:grpSpPr>
      <p:pic>
        <p:nvPicPr>
          <p:cNvPr id="2097167" name="图片 7" descr="图片1_upscayl_4x_realesrgan-x4plus"/>
          <p:cNvPicPr>
            <a:picLocks noChangeAspect="1"/>
          </p:cNvPicPr>
          <p:nvPr userDrawn="1">
            <p:custDataLst>
              <p:tags r:id="rId2"/>
            </p:custDataLst>
          </p:nvPr>
        </p:nvPicPr>
        <p:blipFill>
          <a:blip r:embed="rId1"/>
          <a:stretch>
            <a:fillRect/>
          </a:stretch>
        </p:blipFill>
        <p:spPr>
          <a:xfrm>
            <a:off x="0" y="0"/>
            <a:ext cx="12192000" cy="6858000"/>
          </a:xfrm>
          <a:prstGeom prst="rect">
            <a:avLst/>
          </a:prstGeom>
        </p:spPr>
      </p:pic>
      <p:cxnSp>
        <p:nvCxnSpPr>
          <p:cNvPr id="3145739" name="直接连接符 6"/>
          <p:cNvCxnSpPr/>
          <p:nvPr>
            <p:custDataLst>
              <p:tags r:id="rId3"/>
            </p:custDataLst>
          </p:nvPr>
        </p:nvCxnSpPr>
        <p:spPr>
          <a:xfrm flipH="1">
            <a:off x="4266966" y="1249129"/>
            <a:ext cx="3773638" cy="0"/>
          </a:xfrm>
          <a:prstGeom prst="line">
            <a:avLst/>
          </a:prstGeom>
          <a:ln>
            <a:gradFill flip="none" rotWithShape="1">
              <a:gsLst>
                <a:gs pos="917">
                  <a:srgbClr val="FFFFFF">
                    <a:alpha val="0"/>
                  </a:srgbClr>
                </a:gs>
                <a:gs pos="50000">
                  <a:srgbClr val="EB99FF">
                    <a:lumMod val="5000"/>
                    <a:lumOff val="95000"/>
                  </a:srgbClr>
                </a:gs>
                <a:gs pos="100000">
                  <a:srgbClr val="FFFFFF">
                    <a:alpha val="0"/>
                  </a:srgbClr>
                </a:gs>
              </a:gsLst>
              <a:lin ang="0" scaled="0"/>
            </a:gradFill>
          </a:ln>
        </p:spPr>
        <p:style>
          <a:lnRef idx="1">
            <a:schemeClr val="accent1"/>
          </a:lnRef>
          <a:fillRef idx="0">
            <a:schemeClr val="accent1"/>
          </a:fillRef>
          <a:effectRef idx="0">
            <a:schemeClr val="accent1"/>
          </a:effectRef>
          <a:fontRef idx="minor">
            <a:schemeClr val="tx1"/>
          </a:fontRef>
        </p:style>
      </p:cxnSp>
      <p:sp>
        <p:nvSpPr>
          <p:cNvPr id="1048738" name="标题"/>
          <p:cNvSpPr txBox="1">
            <a:spLocks noGrp="1"/>
          </p:cNvSpPr>
          <p:nvPr>
            <p:ph type="title" idx="1"/>
            <p:custDataLst>
              <p:tags r:id="rId4"/>
            </p:custDataLst>
          </p:nvPr>
        </p:nvSpPr>
        <p:spPr>
          <a:xfrm>
            <a:off x="608400" y="588080"/>
            <a:ext cx="10969200" cy="583565"/>
          </a:xfrm>
          <a:prstGeom prst="rect">
            <a:avLst/>
          </a:prstGeom>
          <a:noFill/>
        </p:spPr>
        <p:txBody>
          <a:bodyPr vert="horz" wrap="square" rtlCol="0">
            <a:normAutofit/>
          </a:bodyPr>
          <a:lstStyle>
            <a:defPPr>
              <a:defRPr lang="zh-CN"/>
            </a:defPPr>
            <a:lvl1pPr marL="0" marR="0" lvl="0" algn="ctr" defTabSz="914400" rtl="0" eaLnBrk="1" fontAlgn="auto" latinLnBrk="0" hangingPunct="1">
              <a:lnSpc>
                <a:spcPct val="100000"/>
              </a:lnSpc>
              <a:buClrTx/>
              <a:buSzTx/>
              <a:buFontTx/>
              <a:buNone/>
              <a:defRPr kumimoji="0" lang="zh-CN" altLang="en-US" sz="3200" b="1" i="0" u="none" strike="noStrike" kern="1200" cap="none" spc="0" normalizeH="0" baseline="0" noProof="1">
                <a:solidFill>
                  <a:schemeClr val="lt1">
                    <a:lumMod val="100000"/>
                  </a:schemeClr>
                </a:solidFill>
                <a:effectLst>
                  <a:innerShdw dist="12700" dir="16200000">
                    <a:schemeClr val="bg1">
                      <a:alpha val="70000"/>
                    </a:schemeClr>
                  </a:innerShdw>
                </a:effectLst>
                <a:latin typeface="+mj-ea"/>
                <a:ea typeface="+mj-ea"/>
                <a:cs typeface="MiSans" panose="00000500000000000000" charset="-122"/>
                <a:sym typeface="+mn-ea"/>
              </a:defRPr>
            </a:lvl1pPr>
          </a:lstStyle>
          <a:p>
            <a:pPr lvl="0" algn="ctr">
              <a:buClrTx/>
              <a:buSzTx/>
              <a:buFontTx/>
            </a:pPr>
            <a:r>
              <a:rPr>
                <a:sym typeface="+mn-ea"/>
              </a:rPr>
              <a:t>单击此处编辑母版标题样式</a:t>
            </a:r>
            <a:endParaRPr>
              <a:sym typeface="+mn-ea"/>
            </a:endParaRPr>
          </a:p>
        </p:txBody>
      </p:sp>
      <p:sp>
        <p:nvSpPr>
          <p:cNvPr id="1048740" name="日期占位符 2"/>
          <p:cNvSpPr>
            <a:spLocks noGrp="1"/>
          </p:cNvSpPr>
          <p:nvPr>
            <p:ph type="dt" sz="half" idx="10"/>
            <p:custDataLst>
              <p:tags r:id="rId5"/>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742" name="页脚占位符 3"/>
          <p:cNvSpPr>
            <a:spLocks noGrp="1"/>
          </p:cNvSpPr>
          <p:nvPr>
            <p:ph type="ftr" sz="quarter" idx="11"/>
            <p:custDataLst>
              <p:tags r:id="rId6"/>
            </p:custDataLst>
          </p:nvPr>
        </p:nvSpPr>
        <p:spPr>
          <a:xfrm>
            <a:off x="4038600" y="6356350"/>
            <a:ext cx="4114800" cy="365125"/>
          </a:xfrm>
        </p:spPr>
        <p:txBody>
          <a:bodyPr/>
          <a:lstStyle/>
          <a:p>
            <a:endParaRPr lang="zh-CN" altLang="en-US"/>
          </a:p>
        </p:txBody>
      </p:sp>
      <p:sp>
        <p:nvSpPr>
          <p:cNvPr id="1048744" name="灯片编号占位符 4"/>
          <p:cNvSpPr>
            <a:spLocks noGrp="1"/>
          </p:cNvSpPr>
          <p:nvPr>
            <p:ph type="sldNum" sz="quarter" idx="12"/>
            <p:custDataLst>
              <p:tags r:id="rId7"/>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blank" preserve="1">
  <p:cSld name="空白">
    <p:spTree>
      <p:nvGrpSpPr>
        <p:cNvPr id="47" name=""/>
        <p:cNvGrpSpPr/>
        <p:nvPr/>
      </p:nvGrpSpPr>
      <p:grpSpPr>
        <a:xfrm>
          <a:off x="0" y="0"/>
          <a:ext cx="0" cy="0"/>
        </a:xfrm>
      </p:grpSpPr>
      <p:pic>
        <p:nvPicPr>
          <p:cNvPr id="2097169" name="图片 7" descr="图片1_upscayl_4x_realesrgan-x4plus"/>
          <p:cNvPicPr>
            <a:picLocks noChangeAspect="1"/>
          </p:cNvPicPr>
          <p:nvPr userDrawn="1">
            <p:custDataLst>
              <p:tags r:id="rId2"/>
            </p:custDataLst>
          </p:nvPr>
        </p:nvPicPr>
        <p:blipFill>
          <a:blip r:embed="rId1"/>
          <a:stretch>
            <a:fillRect/>
          </a:stretch>
        </p:blipFill>
        <p:spPr>
          <a:xfrm>
            <a:off x="0" y="0"/>
            <a:ext cx="12192000" cy="6858000"/>
          </a:xfrm>
          <a:prstGeom prst="rect">
            <a:avLst/>
          </a:prstGeom>
        </p:spPr>
      </p:pic>
      <p:sp>
        <p:nvSpPr>
          <p:cNvPr id="1048746" name="日期占位符 1"/>
          <p:cNvSpPr>
            <a:spLocks noGrp="1"/>
          </p:cNvSpPr>
          <p:nvPr>
            <p:ph type="dt" sz="half" idx="10"/>
            <p:custDataLst>
              <p:tags r:id="rId3"/>
            </p:custDataLst>
          </p:nvPr>
        </p:nvSpPr>
        <p:spPr/>
        <p:txBody>
          <a:bodyPr/>
          <a:lstStyle/>
          <a:p>
            <a:fld id="{297C79FE-DCC0-4620-A566-16CA7A0CE41F}" type="datetimeFigureOut">
              <a:rPr lang="zh-CN" altLang="en-US" smtClean="0"/>
              <a:t/>
            </a:fld>
            <a:endParaRPr lang="zh-CN" altLang="en-US"/>
          </a:p>
        </p:txBody>
      </p:sp>
      <p:sp>
        <p:nvSpPr>
          <p:cNvPr id="1048748" name="页脚占位符 2"/>
          <p:cNvSpPr>
            <a:spLocks noGrp="1"/>
          </p:cNvSpPr>
          <p:nvPr>
            <p:ph type="ftr" sz="quarter" idx="11"/>
            <p:custDataLst>
              <p:tags r:id="rId4"/>
            </p:custDataLst>
          </p:nvPr>
        </p:nvSpPr>
        <p:spPr/>
        <p:txBody>
          <a:bodyPr/>
          <a:lstStyle/>
          <a:p>
            <a:endParaRPr lang="zh-CN" altLang="en-US"/>
          </a:p>
        </p:txBody>
      </p:sp>
      <p:sp>
        <p:nvSpPr>
          <p:cNvPr id="1048750" name="灯片编号占位符 3"/>
          <p:cNvSpPr>
            <a:spLocks noGrp="1"/>
          </p:cNvSpPr>
          <p:nvPr>
            <p:ph type="sldNum" sz="quarter" idx="12"/>
            <p:custDataLst>
              <p:tags r:id="rId5"/>
            </p:custDataLst>
          </p:nvPr>
        </p:nvSpPr>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仅内容">
    <p:spTree>
      <p:nvGrpSpPr>
        <p:cNvPr id="49" name=""/>
        <p:cNvGrpSpPr/>
        <p:nvPr/>
      </p:nvGrpSpPr>
      <p:grpSpPr>
        <a:xfrm>
          <a:off x="0" y="0"/>
          <a:ext cx="0" cy="0"/>
        </a:xfrm>
      </p:grpSpPr>
      <p:pic>
        <p:nvPicPr>
          <p:cNvPr id="2097171" name="图片 7" descr="图片1_upscayl_4x_realesrgan-x4plus"/>
          <p:cNvPicPr>
            <a:picLocks noChangeAspect="1"/>
          </p:cNvPicPr>
          <p:nvPr userDrawn="1">
            <p:custDataLst>
              <p:tags r:id="rId2"/>
            </p:custDataLst>
          </p:nvPr>
        </p:nvPicPr>
        <p:blipFill>
          <a:blip r:embed="rId1"/>
          <a:stretch>
            <a:fillRect/>
          </a:stretch>
        </p:blipFill>
        <p:spPr>
          <a:xfrm>
            <a:off x="0" y="0"/>
            <a:ext cx="12192000" cy="6858000"/>
          </a:xfrm>
          <a:prstGeom prst="rect">
            <a:avLst/>
          </a:prstGeom>
        </p:spPr>
      </p:pic>
      <p:sp>
        <p:nvSpPr>
          <p:cNvPr id="1048752" name="正文"/>
          <p:cNvSpPr txBox="1">
            <a:spLocks noGrp="1"/>
          </p:cNvSpPr>
          <p:nvPr>
            <p:ph idx="1"/>
            <p:custDataLst>
              <p:tags r:id="rId3"/>
            </p:custDataLst>
          </p:nvPr>
        </p:nvSpPr>
        <p:spPr>
          <a:xfrm>
            <a:off x="608400" y="774000"/>
            <a:ext cx="10969200" cy="548280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MiSans"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95000"/>
                  </a:schemeClr>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95000"/>
                  </a:schemeClr>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95000"/>
                  </a:schemeClr>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95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sp>
        <p:nvSpPr>
          <p:cNvPr id="1048754" name="日期占位符 3"/>
          <p:cNvSpPr>
            <a:spLocks noGrp="1"/>
          </p:cNvSpPr>
          <p:nvPr>
            <p:ph type="dt" sz="half" idx="10"/>
            <p:custDataLst>
              <p:tags r:id="rId4"/>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756" name="页脚占位符 4"/>
          <p:cNvSpPr>
            <a:spLocks noGrp="1"/>
          </p:cNvSpPr>
          <p:nvPr>
            <p:ph type="ftr" sz="quarter" idx="11"/>
            <p:custDataLst>
              <p:tags r:id="rId5"/>
            </p:custDataLst>
          </p:nvPr>
        </p:nvSpPr>
        <p:spPr>
          <a:xfrm>
            <a:off x="4038600" y="6356350"/>
            <a:ext cx="4114800" cy="365125"/>
          </a:xfrm>
        </p:spPr>
        <p:txBody>
          <a:bodyPr/>
          <a:lstStyle/>
          <a:p>
            <a:endParaRPr lang="zh-CN" altLang="en-US"/>
          </a:p>
        </p:txBody>
      </p:sp>
      <p:sp>
        <p:nvSpPr>
          <p:cNvPr id="1048758" name="灯片编号占位符 5"/>
          <p:cNvSpPr>
            <a:spLocks noGrp="1"/>
          </p:cNvSpPr>
          <p:nvPr>
            <p:ph type="sldNum" sz="quarter" idx="12"/>
            <p:custDataLst>
              <p:tags r:id="rId6"/>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标题和副标题">
    <p:spTree>
      <p:nvGrpSpPr>
        <p:cNvPr id="51" name=""/>
        <p:cNvGrpSpPr/>
        <p:nvPr/>
      </p:nvGrpSpPr>
      <p:grpSpPr>
        <a:xfrm>
          <a:off x="0" y="0"/>
          <a:ext cx="0" cy="0"/>
        </a:xfrm>
      </p:grpSpPr>
      <p:pic>
        <p:nvPicPr>
          <p:cNvPr id="2097173" name="图片 8" descr="图片1_upscayl_4x_realesrgan-x4plus"/>
          <p:cNvPicPr>
            <a:picLocks noChangeAspect="1"/>
          </p:cNvPicPr>
          <p:nvPr userDrawn="1">
            <p:custDataLst>
              <p:tags r:id="rId2"/>
            </p:custDataLst>
          </p:nvPr>
        </p:nvPicPr>
        <p:blipFill>
          <a:blip r:embed="rId1"/>
          <a:stretch>
            <a:fillRect/>
          </a:stretch>
        </p:blipFill>
        <p:spPr>
          <a:xfrm>
            <a:off x="0" y="0"/>
            <a:ext cx="12192000" cy="6858000"/>
          </a:xfrm>
          <a:prstGeom prst="rect">
            <a:avLst/>
          </a:prstGeom>
        </p:spPr>
      </p:pic>
      <p:cxnSp>
        <p:nvCxnSpPr>
          <p:cNvPr id="3145741" name="直接连接符 7"/>
          <p:cNvCxnSpPr/>
          <p:nvPr>
            <p:custDataLst>
              <p:tags r:id="rId3"/>
            </p:custDataLst>
          </p:nvPr>
        </p:nvCxnSpPr>
        <p:spPr>
          <a:xfrm flipH="1">
            <a:off x="4266966" y="1249129"/>
            <a:ext cx="3773638" cy="0"/>
          </a:xfrm>
          <a:prstGeom prst="line">
            <a:avLst/>
          </a:prstGeom>
          <a:ln>
            <a:gradFill flip="none" rotWithShape="1">
              <a:gsLst>
                <a:gs pos="917">
                  <a:srgbClr val="FFFFFF">
                    <a:alpha val="0"/>
                  </a:srgbClr>
                </a:gs>
                <a:gs pos="50000">
                  <a:srgbClr val="EB99FF">
                    <a:lumMod val="5000"/>
                    <a:lumOff val="95000"/>
                  </a:srgbClr>
                </a:gs>
                <a:gs pos="100000">
                  <a:srgbClr val="FFFFFF">
                    <a:alpha val="0"/>
                  </a:srgbClr>
                </a:gs>
              </a:gsLst>
              <a:lin ang="0" scaled="0"/>
            </a:gradFill>
          </a:ln>
        </p:spPr>
        <p:style>
          <a:lnRef idx="1">
            <a:schemeClr val="accent1"/>
          </a:lnRef>
          <a:fillRef idx="0">
            <a:schemeClr val="accent1"/>
          </a:fillRef>
          <a:effectRef idx="0">
            <a:schemeClr val="accent1"/>
          </a:effectRef>
          <a:fontRef idx="minor">
            <a:schemeClr val="tx1"/>
          </a:fontRef>
        </p:style>
      </p:cxnSp>
      <p:sp>
        <p:nvSpPr>
          <p:cNvPr id="1048760" name="标题"/>
          <p:cNvSpPr txBox="1">
            <a:spLocks noGrp="1"/>
          </p:cNvSpPr>
          <p:nvPr>
            <p:ph type="title" idx="2"/>
            <p:custDataLst>
              <p:tags r:id="rId4"/>
            </p:custDataLst>
          </p:nvPr>
        </p:nvSpPr>
        <p:spPr>
          <a:xfrm>
            <a:off x="608400" y="588080"/>
            <a:ext cx="10969200" cy="583565"/>
          </a:xfrm>
          <a:prstGeom prst="rect">
            <a:avLst/>
          </a:prstGeom>
          <a:noFill/>
        </p:spPr>
        <p:txBody>
          <a:bodyPr vert="horz" wrap="square" rtlCol="0">
            <a:normAutofit/>
          </a:bodyPr>
          <a:lstStyle>
            <a:defPPr>
              <a:defRPr lang="zh-CN"/>
            </a:defPPr>
            <a:lvl1pPr marL="0" marR="0" lvl="0" algn="ctr" defTabSz="914400" rtl="0" eaLnBrk="1" fontAlgn="auto" latinLnBrk="0" hangingPunct="1">
              <a:lnSpc>
                <a:spcPct val="100000"/>
              </a:lnSpc>
              <a:buClrTx/>
              <a:buSzTx/>
              <a:buFontTx/>
              <a:buNone/>
              <a:defRPr kumimoji="0" lang="zh-CN" altLang="en-US" sz="3200" b="1" i="0" u="none" strike="noStrike" kern="1200" cap="none" spc="0" normalizeH="0" baseline="0" noProof="1">
                <a:solidFill>
                  <a:schemeClr val="tx1"/>
                </a:solidFill>
                <a:effectLst>
                  <a:innerShdw dist="12700" dir="16200000">
                    <a:schemeClr val="bg1">
                      <a:alpha val="70000"/>
                    </a:schemeClr>
                  </a:innerShdw>
                </a:effectLst>
                <a:latin typeface="+mj-ea"/>
                <a:ea typeface="+mj-ea"/>
                <a:cs typeface="MiSans" panose="00000500000000000000" charset="-122"/>
                <a:sym typeface="+mn-ea"/>
              </a:defRPr>
            </a:lvl1pPr>
          </a:lstStyle>
          <a:p>
            <a:pPr lvl="0" algn="ctr">
              <a:buClrTx/>
              <a:buSzTx/>
              <a:buFontTx/>
            </a:pPr>
            <a:r>
              <a:rPr>
                <a:sym typeface="+mn-ea"/>
              </a:rPr>
              <a:t>单击此处编辑母版标题样式</a:t>
            </a:r>
            <a:endParaRPr>
              <a:sym typeface="+mn-ea"/>
            </a:endParaRPr>
          </a:p>
        </p:txBody>
      </p:sp>
      <p:sp>
        <p:nvSpPr>
          <p:cNvPr id="1048762" name="副标题"/>
          <p:cNvSpPr txBox="1">
            <a:spLocks noGrp="1"/>
          </p:cNvSpPr>
          <p:nvPr>
            <p:ph type="body" idx="1" hasCustomPrompt="1"/>
            <p:custDataLst>
              <p:tags r:id="rId5"/>
            </p:custDataLst>
          </p:nvPr>
        </p:nvSpPr>
        <p:spPr>
          <a:xfrm>
            <a:off x="608400" y="1294765"/>
            <a:ext cx="10969200" cy="461645"/>
          </a:xfrm>
          <a:prstGeom prst="rect">
            <a:avLst/>
          </a:prstGeom>
          <a:noFill/>
        </p:spPr>
        <p:txBody>
          <a:bodyPr wrap="square" lIns="0" tIns="0" rIns="0" bIns="0" rtlCol="0" anchor="ctr">
            <a:normAutofit/>
          </a:bodyPr>
          <a:lstStyle>
            <a:lvl1pPr marL="0" marR="0" lvl="0" algn="ctr" defTabSz="914400" rtl="0" eaLnBrk="1" fontAlgn="auto" latinLnBrk="0" hangingPunct="1">
              <a:lnSpc>
                <a:spcPct val="100000"/>
              </a:lnSpc>
              <a:buClrTx/>
              <a:buSzTx/>
              <a:buFontTx/>
              <a:buNone/>
              <a:defRPr kumimoji="0" lang="zh-CN" altLang="en-US" sz="1600" b="1" i="0" u="none" strike="noStrike" kern="1200" cap="none" spc="0" normalizeH="0" baseline="0" noProof="1">
                <a:gradFill>
                  <a:gsLst>
                    <a:gs pos="0">
                      <a:schemeClr val="accent1"/>
                    </a:gs>
                    <a:gs pos="100000">
                      <a:schemeClr val="accent2"/>
                    </a:gs>
                  </a:gsLst>
                  <a:lin ang="0" scaled="0"/>
                </a:gradFill>
                <a:effectLst/>
                <a:latin typeface="+mj-ea"/>
                <a:ea typeface="+mj-ea"/>
                <a:cs typeface="MiSans" panose="00000500000000000000" charset="-122"/>
                <a:sym typeface="+mn-ea"/>
              </a:defRPr>
            </a:lvl1pPr>
          </a:lstStyle>
          <a:p>
            <a:pPr lvl="0" algn="ctr">
              <a:buClrTx/>
              <a:buSzTx/>
              <a:buFontTx/>
            </a:pPr>
            <a:r>
              <a:rPr>
                <a:sym typeface="+mn-ea"/>
              </a:rPr>
              <a:t>单击此处编辑母版副标题样式</a:t>
            </a:r>
            <a:endParaRPr>
              <a:sym typeface="+mn-ea"/>
            </a:endParaRPr>
          </a:p>
        </p:txBody>
      </p:sp>
      <p:sp>
        <p:nvSpPr>
          <p:cNvPr id="1048764" name="日期占位符 2"/>
          <p:cNvSpPr>
            <a:spLocks noGrp="1"/>
          </p:cNvSpPr>
          <p:nvPr>
            <p:ph type="dt" sz="half" idx="10"/>
            <p:custDataLst>
              <p:tags r:id="rId6"/>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766" name="页脚占位符 3"/>
          <p:cNvSpPr>
            <a:spLocks noGrp="1"/>
          </p:cNvSpPr>
          <p:nvPr>
            <p:ph type="ftr" sz="quarter" idx="11"/>
            <p:custDataLst>
              <p:tags r:id="rId7"/>
            </p:custDataLst>
          </p:nvPr>
        </p:nvSpPr>
        <p:spPr>
          <a:xfrm>
            <a:off x="4038600" y="6356350"/>
            <a:ext cx="4114800" cy="365125"/>
          </a:xfrm>
        </p:spPr>
        <p:txBody>
          <a:bodyPr/>
          <a:lstStyle/>
          <a:p>
            <a:endParaRPr lang="zh-CN" altLang="en-US"/>
          </a:p>
        </p:txBody>
      </p:sp>
      <p:sp>
        <p:nvSpPr>
          <p:cNvPr id="1048768" name="灯片编号占位符 4"/>
          <p:cNvSpPr>
            <a:spLocks noGrp="1"/>
          </p:cNvSpPr>
          <p:nvPr>
            <p:ph type="sldNum" sz="quarter" idx="12"/>
            <p:custDataLst>
              <p:tags r:id="rId8"/>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末尾幻灯片">
    <p:spTree>
      <p:nvGrpSpPr>
        <p:cNvPr id="53" name=""/>
        <p:cNvGrpSpPr/>
        <p:nvPr/>
      </p:nvGrpSpPr>
      <p:grpSpPr>
        <a:xfrm>
          <a:off x="0" y="0"/>
          <a:ext cx="0" cy="0"/>
        </a:xfrm>
      </p:grpSpPr>
      <p:pic>
        <p:nvPicPr>
          <p:cNvPr id="2097175" name="图片 28" descr="背景图案  中度可信度描述已自动生成"/>
          <p:cNvPicPr>
            <a:picLocks noChangeAspect="1"/>
          </p:cNvPicPr>
          <p:nvPr>
            <p:custDataLst>
              <p:tags r:id="rId2"/>
            </p:custDataLst>
          </p:nvPr>
        </p:nvPicPr>
        <p:blipFill>
          <a:blip r:embed="rId1"/>
          <a:srcRect l="20213" t="8062" r="23686" b="11948"/>
          <a:stretch>
            <a:fillRect/>
          </a:stretch>
        </p:blipFill>
        <p:spPr>
          <a:xfrm flipH="1">
            <a:off x="0" y="635"/>
            <a:ext cx="12192000" cy="6857365"/>
          </a:xfrm>
          <a:custGeom>
            <a:gdLst>
              <a:gd name="connsiteX0" fmla="*/ 0 w 12192000"/>
              <a:gd name="connsiteY0" fmla="*/ 0 h 6858000"/>
              <a:gd name="connsiteX1" fmla="*/ 12192000 w 12192000"/>
              <a:gd name="connsiteY1" fmla="*/ 0 h 6858000"/>
              <a:gd name="connsiteX2" fmla="*/ 12192000 w 12192000"/>
              <a:gd name="connsiteY2" fmla="*/ 6858000 h 6858000"/>
              <a:gd name="connsiteX3" fmla="*/ 0 w 12192000"/>
              <a:gd name="connsiteY3" fmla="*/ 6858000 h 6858000"/>
            </a:gdLst>
            <a:cxnLst>
              <a:cxn ang="0">
                <a:pos x="connsiteX0" y="connsiteY0"/>
              </a:cxn>
              <a:cxn ang="0">
                <a:pos x="connsiteX1" y="connsiteY1"/>
              </a:cxn>
              <a:cxn ang="0">
                <a:pos x="connsiteX2" y="connsiteY2"/>
              </a:cxn>
              <a:cxn ang="0">
                <a:pos x="connsiteX3" y="connsiteY3"/>
              </a:cxn>
            </a:cxnLst>
            <a:rect l="l" t="t" r="r" b="b"/>
            <a:pathLst>
              <a:path w="12192000" h="6858000">
                <a:moveTo>
                  <a:pt x="0" y="0"/>
                </a:moveTo>
                <a:lnTo>
                  <a:pt x="12192000" y="0"/>
                </a:lnTo>
                <a:lnTo>
                  <a:pt x="12192000" y="6858000"/>
                </a:lnTo>
                <a:lnTo>
                  <a:pt x="0" y="6858000"/>
                </a:lnTo>
                <a:close/>
              </a:path>
            </a:pathLst>
          </a:custGeom>
        </p:spPr>
      </p:pic>
      <p:sp>
        <p:nvSpPr>
          <p:cNvPr id="1048770" name="标题"/>
          <p:cNvSpPr txBox="1">
            <a:spLocks noGrp="1"/>
          </p:cNvSpPr>
          <p:nvPr>
            <p:ph type="title" idx="3" hasCustomPrompt="1"/>
            <p:custDataLst>
              <p:tags r:id="rId3"/>
            </p:custDataLst>
          </p:nvPr>
        </p:nvSpPr>
        <p:spPr>
          <a:xfrm>
            <a:off x="1163955" y="1778000"/>
            <a:ext cx="7683500" cy="1850390"/>
          </a:xfrm>
          <a:prstGeom prst="rect">
            <a:avLst/>
          </a:prstGeom>
          <a:noFill/>
        </p:spPr>
        <p:txBody>
          <a:bodyPr wrap="square" lIns="0" tIns="0" rIns="0" bIns="0" rtlCol="0" anchor="ctr" anchorCtr="0">
            <a:normAutofit/>
          </a:bodyPr>
          <a:lstStyle>
            <a:lvl1pPr marL="0" marR="0" lvl="0" algn="l" defTabSz="914400" rtl="0" eaLnBrk="1" fontAlgn="auto" latinLnBrk="0" hangingPunct="1">
              <a:lnSpc>
                <a:spcPct val="120000"/>
              </a:lnSpc>
              <a:buClrTx/>
              <a:buSzTx/>
              <a:buFontTx/>
              <a:buNone/>
              <a:defRPr kumimoji="0" lang="zh-CN" altLang="en-US" sz="5800" b="1" i="0" u="none" strike="noStrike" kern="1200" cap="none" spc="300" normalizeH="0" baseline="0" noProof="1">
                <a:solidFill>
                  <a:schemeClr val="tx1"/>
                </a:solidFill>
                <a:effectLst>
                  <a:innerShdw dist="12700" dir="16200000">
                    <a:schemeClr val="lt1">
                      <a:alpha val="70000"/>
                    </a:schemeClr>
                  </a:innerShdw>
                </a:effectLst>
                <a:latin typeface="+mj-ea"/>
                <a:ea typeface="+mj-ea"/>
                <a:cs typeface="MiSans" panose="00000500000000000000" charset="-122"/>
                <a:sym typeface="+mn-ea"/>
              </a:defRPr>
            </a:lvl1pPr>
          </a:lstStyle>
          <a:p>
            <a:pPr lvl="0" algn="l">
              <a:lnSpc>
                <a:spcPct val="120000"/>
              </a:lnSpc>
              <a:buClrTx/>
              <a:buSzTx/>
              <a:buFontTx/>
            </a:pPr>
            <a:r>
              <a:rPr>
                <a:sym typeface="+mn-ea"/>
              </a:rPr>
              <a:t>单击此处编辑标题</a:t>
            </a:r>
            <a:endParaRPr>
              <a:sym typeface="+mn-ea"/>
            </a:endParaRPr>
          </a:p>
        </p:txBody>
      </p:sp>
      <p:sp>
        <p:nvSpPr>
          <p:cNvPr id="1048772" name="署名"/>
          <p:cNvSpPr txBox="1">
            <a:spLocks noGrp="1"/>
          </p:cNvSpPr>
          <p:nvPr>
            <p:ph type="body" idx="2" hasCustomPrompt="1"/>
            <p:custDataLst>
              <p:tags r:id="rId4"/>
            </p:custDataLst>
          </p:nvPr>
        </p:nvSpPr>
        <p:spPr>
          <a:xfrm>
            <a:off x="1182370" y="4164965"/>
            <a:ext cx="1770380" cy="427355"/>
          </a:xfrm>
          <a:prstGeom prst="rect">
            <a:avLst/>
          </a:prstGeom>
          <a:noFill/>
        </p:spPr>
        <p:txBody>
          <a:bodyPr wrap="square" lIns="0" tIns="0" rIns="0" bIns="0" rtlCol="0" anchor="ctr" anchorCtr="0">
            <a:normAutofit/>
          </a:bodyPr>
          <a:lstStyle>
            <a:lvl1pPr marL="0" marR="0" lvl="0" algn="l" defTabSz="914400" rtl="0" eaLnBrk="1" fontAlgn="auto" latinLnBrk="0" hangingPunct="1">
              <a:lnSpc>
                <a:spcPct val="120000"/>
              </a:lnSpc>
              <a:buClrTx/>
              <a:buSzTx/>
              <a:buFontTx/>
              <a:buNone/>
              <a:defRPr kumimoji="0" lang="zh-CN" altLang="en-US" sz="1600" b="1" i="0" u="none" strike="noStrike" kern="1200" cap="none" spc="0" normalizeH="0" baseline="0" noProof="1">
                <a:gradFill>
                  <a:gsLst>
                    <a:gs pos="0">
                      <a:schemeClr val="accent1"/>
                    </a:gs>
                    <a:gs pos="100000">
                      <a:schemeClr val="accent2"/>
                    </a:gs>
                  </a:gsLst>
                  <a:lin ang="0" scaled="0"/>
                </a:gradFill>
                <a:effectLst>
                  <a:innerShdw dist="12700" dir="16200000">
                    <a:schemeClr val="lt1">
                      <a:alpha val="70000"/>
                    </a:schemeClr>
                  </a:innerShdw>
                </a:effectLst>
                <a:latin typeface="+mj-ea"/>
                <a:ea typeface="+mj-ea"/>
                <a:cs typeface="MiSans" panose="00000500000000000000" charset="-122"/>
                <a:sym typeface="+mn-ea"/>
              </a:defRPr>
            </a:lvl1pPr>
          </a:lstStyle>
          <a:p>
            <a:pPr lvl="0" algn="l">
              <a:lnSpc>
                <a:spcPct val="120000"/>
              </a:lnSpc>
              <a:buClrTx/>
              <a:buSzTx/>
              <a:buFontTx/>
            </a:pPr>
            <a:r>
              <a:rPr>
                <a:sym typeface="+mn-ea"/>
              </a:rPr>
              <a:t>单击此处编辑文本</a:t>
            </a:r>
            <a:endParaRPr>
              <a:sym typeface="+mn-ea"/>
            </a:endParaRPr>
          </a:p>
        </p:txBody>
      </p:sp>
      <p:cxnSp>
        <p:nvCxnSpPr>
          <p:cNvPr id="3145743" name="直接连接符 6"/>
          <p:cNvCxnSpPr/>
          <p:nvPr>
            <p:custDataLst>
              <p:tags r:id="rId5"/>
            </p:custDataLst>
          </p:nvPr>
        </p:nvCxnSpPr>
        <p:spPr>
          <a:xfrm>
            <a:off x="1183005" y="3875405"/>
            <a:ext cx="4392000" cy="0"/>
          </a:xfrm>
          <a:prstGeom prst="line">
            <a:avLst/>
          </a:prstGeom>
          <a:ln w="19050">
            <a:gradFill flip="none" rotWithShape="1">
              <a:gsLst>
                <a:gs pos="0">
                  <a:schemeClr val="tx2">
                    <a:lumMod val="20000"/>
                    <a:lumOff val="80000"/>
                    <a:alpha val="0"/>
                  </a:schemeClr>
                </a:gs>
                <a:gs pos="100000">
                  <a:schemeClr val="accent1">
                    <a:alpha val="50000"/>
                  </a:schemeClr>
                </a:gs>
              </a:gsLst>
              <a:lin ang="10800000" scaled="0"/>
            </a:gradFill>
          </a:ln>
        </p:spPr>
        <p:style>
          <a:lnRef idx="1">
            <a:schemeClr val="accent1"/>
          </a:lnRef>
          <a:fillRef idx="0">
            <a:schemeClr val="accent1"/>
          </a:fillRef>
          <a:effectRef idx="0">
            <a:schemeClr val="accent1"/>
          </a:effectRef>
          <a:fontRef idx="minor">
            <a:schemeClr val="tx1"/>
          </a:fontRef>
        </p:style>
      </p:cxnSp>
      <p:sp>
        <p:nvSpPr>
          <p:cNvPr id="1048774" name="日期占位符 3"/>
          <p:cNvSpPr>
            <a:spLocks noGrp="1"/>
          </p:cNvSpPr>
          <p:nvPr>
            <p:ph type="dt" sz="half" idx="10"/>
            <p:custDataLst>
              <p:tags r:id="rId6"/>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776" name="页脚占位符 4"/>
          <p:cNvSpPr>
            <a:spLocks noGrp="1"/>
          </p:cNvSpPr>
          <p:nvPr>
            <p:ph type="ftr" sz="quarter" idx="11"/>
            <p:custDataLst>
              <p:tags r:id="rId7"/>
            </p:custDataLst>
          </p:nvPr>
        </p:nvSpPr>
        <p:spPr>
          <a:xfrm>
            <a:off x="4038600" y="6356350"/>
            <a:ext cx="4114800" cy="365125"/>
          </a:xfrm>
        </p:spPr>
        <p:txBody>
          <a:bodyPr/>
          <a:lstStyle/>
          <a:p>
            <a:endParaRPr lang="zh-CN" altLang="en-US"/>
          </a:p>
        </p:txBody>
      </p:sp>
      <p:sp>
        <p:nvSpPr>
          <p:cNvPr id="1048778" name="灯片编号占位符 5"/>
          <p:cNvSpPr>
            <a:spLocks noGrp="1"/>
          </p:cNvSpPr>
          <p:nvPr>
            <p:ph type="sldNum" sz="quarter" idx="12"/>
            <p:custDataLst>
              <p:tags r:id="rId8"/>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image" Target="../media/image2.jpeg" /><Relationship Id="rId13" Type="http://schemas.openxmlformats.org/officeDocument/2006/relationships/tags" Target="../tags/tag76.xml" /><Relationship Id="rId14" Type="http://schemas.openxmlformats.org/officeDocument/2006/relationships/tags" Target="../tags/tag77.xml" /><Relationship Id="rId15" Type="http://schemas.openxmlformats.org/officeDocument/2006/relationships/tags" Target="../tags/tag78.xml" /><Relationship Id="rId16" Type="http://schemas.openxmlformats.org/officeDocument/2006/relationships/tags" Target="../tags/tag79.xml" /><Relationship Id="rId17" Type="http://schemas.openxmlformats.org/officeDocument/2006/relationships/tags" Target="../tags/tag80.xml" /><Relationship Id="rId18" Type="http://schemas.openxmlformats.org/officeDocument/2006/relationships/tags" Target="../tags/tag81.xml" /><Relationship Id="rId19" Type="http://schemas.openxmlformats.org/officeDocument/2006/relationships/tags" Target="../tags/tag82.xml" /><Relationship Id="rId2" Type="http://schemas.openxmlformats.org/officeDocument/2006/relationships/slideLayout" Target="../slideLayouts/slideLayout13.xml" /><Relationship Id="rId20" Type="http://schemas.openxmlformats.org/officeDocument/2006/relationships/tags" Target="../tags/tag83.xml" /><Relationship Id="rId21"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2"/>
      </p:bgRef>
    </p:bg>
    <p:spTree>
      <p:nvGrpSpPr>
        <p:cNvPr id="31" name=""/>
        <p:cNvGrpSpPr/>
        <p:nvPr/>
      </p:nvGrpSpPr>
      <p:grpSpPr>
        <a:xfrm>
          <a:off x="0" y="0"/>
          <a:ext cx="0" cy="0"/>
        </a:xfrm>
      </p:grpSpPr>
      <p:pic>
        <p:nvPicPr>
          <p:cNvPr id="2097153" name="图片 7" descr="图片1_upscayl_4x_realesrgan-x4plus"/>
          <p:cNvPicPr>
            <a:picLocks noChangeAspect="1"/>
          </p:cNvPicPr>
          <p:nvPr userDrawn="1">
            <p:custDataLst>
              <p:tags r:id="rId13"/>
            </p:custDataLst>
          </p:nvPr>
        </p:nvPicPr>
        <p:blipFill>
          <a:blip r:embed="rId12"/>
          <a:stretch>
            <a:fillRect/>
          </a:stretch>
        </p:blipFill>
        <p:spPr>
          <a:xfrm>
            <a:off x="0" y="-6221"/>
            <a:ext cx="12192000" cy="6858000"/>
          </a:xfrm>
          <a:prstGeom prst="rect">
            <a:avLst/>
          </a:prstGeom>
        </p:spPr>
      </p:pic>
      <p:cxnSp>
        <p:nvCxnSpPr>
          <p:cNvPr id="3145729" name="直接连接符 8"/>
          <p:cNvCxnSpPr/>
          <p:nvPr>
            <p:custDataLst>
              <p:tags r:id="rId14"/>
            </p:custDataLst>
          </p:nvPr>
        </p:nvCxnSpPr>
        <p:spPr>
          <a:xfrm flipH="1">
            <a:off x="4266966" y="1249129"/>
            <a:ext cx="3773638" cy="0"/>
          </a:xfrm>
          <a:prstGeom prst="line">
            <a:avLst/>
          </a:prstGeom>
          <a:ln>
            <a:gradFill flip="none" rotWithShape="1">
              <a:gsLst>
                <a:gs pos="917">
                  <a:srgbClr val="FFFFFF">
                    <a:alpha val="0"/>
                  </a:srgbClr>
                </a:gs>
                <a:gs pos="50000">
                  <a:srgbClr val="EB99FF">
                    <a:lumMod val="5000"/>
                    <a:lumOff val="95000"/>
                  </a:srgbClr>
                </a:gs>
                <a:gs pos="100000">
                  <a:srgbClr val="FFFFFF">
                    <a:alpha val="0"/>
                  </a:srgbClr>
                </a:gs>
              </a:gsLst>
              <a:lin ang="0" scaled="0"/>
            </a:gradFill>
          </a:ln>
        </p:spPr>
        <p:style>
          <a:lnRef idx="1">
            <a:schemeClr val="accent1"/>
          </a:lnRef>
          <a:fillRef idx="0">
            <a:schemeClr val="accent1"/>
          </a:fillRef>
          <a:effectRef idx="0">
            <a:schemeClr val="accent1"/>
          </a:effectRef>
          <a:fontRef idx="minor">
            <a:schemeClr val="tx1"/>
          </a:fontRef>
        </p:style>
      </p:cxnSp>
      <p:sp>
        <p:nvSpPr>
          <p:cNvPr id="1048654" name="日期占位符 10"/>
          <p:cNvSpPr>
            <a:spLocks noGrp="1"/>
          </p:cNvSpPr>
          <p:nvPr>
            <p:ph type="dt" sz="half" idx="10"/>
            <p:custDataLst>
              <p:tags r:id="rId15"/>
            </p:custDataLst>
          </p:nvPr>
        </p:nvSpPr>
        <p:spPr>
          <a:xfrm>
            <a:off x="838200" y="6356350"/>
            <a:ext cx="2743200" cy="365125"/>
          </a:xfr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297C79FE-DCC0-4620-A566-16CA7A0CE41F}" type="datetimeFigureOut">
              <a:rPr lang="zh-CN" altLang="en-US" smtClean="0"/>
              <a:t/>
            </a:fld>
            <a:endParaRPr lang="zh-CN" altLang="en-US"/>
          </a:p>
        </p:txBody>
      </p:sp>
      <p:sp>
        <p:nvSpPr>
          <p:cNvPr id="1048656" name="页脚占位符 11"/>
          <p:cNvSpPr>
            <a:spLocks noGrp="1"/>
          </p:cNvSpPr>
          <p:nvPr>
            <p:ph type="ftr" sz="quarter" idx="11"/>
            <p:custDataLst>
              <p:tags r:id="rId16"/>
            </p:custDataLst>
          </p:nvPr>
        </p:nvSpPr>
        <p:spPr>
          <a:xfrm>
            <a:off x="4038600" y="6356350"/>
            <a:ext cx="4114800" cy="365125"/>
          </a:xfr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658" name="灯片编号占位符 12"/>
          <p:cNvSpPr>
            <a:spLocks noGrp="1"/>
          </p:cNvSpPr>
          <p:nvPr>
            <p:ph type="sldNum" sz="quarter" idx="12"/>
            <p:custDataLst>
              <p:tags r:id="rId17"/>
            </p:custDataLst>
          </p:nvPr>
        </p:nvSpPr>
        <p:spPr>
          <a:xfrm>
            <a:off x="8610600" y="6356350"/>
            <a:ext cx="2743200" cy="365125"/>
          </a:xfr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15A922F-1294-4387-9CB3-FCC8465D972A}" type="slidenum">
              <a:rPr lang="zh-CN" altLang="en-US" smtClean="0"/>
              <a:t/>
            </a:fld>
            <a:endParaRPr lang="zh-CN" altLang="en-US"/>
          </a:p>
        </p:txBody>
      </p:sp>
      <p:sp>
        <p:nvSpPr>
          <p:cNvPr id="1048660" name="文本占位符 1"/>
          <p:cNvSpPr>
            <a:spLocks noGrp="1"/>
          </p:cNvSpPr>
          <p:nvPr>
            <p:ph type="body" idx="21"/>
            <p:custDataLst>
              <p:tags r:id="rId18"/>
            </p:custDataLst>
          </p:nvPr>
        </p:nvSpPr>
        <p:spPr>
          <a:xfrm>
            <a:off x="608399" y="1400961"/>
            <a:ext cx="10969199" cy="4776002"/>
          </a:xfrm>
          <a:prstGeom prst="rect">
            <a:avLst/>
          </a:prstGeom>
        </p:spPr>
        <p:txBody>
          <a:bodyPr vert="horz" lIns="91440" tIns="45720" rIns="91440" bIns="45720" rtlCol="0">
            <a:normAutofit/>
          </a:bodyPr>
          <a:lstStyle>
            <a:lvl2pPr marR="0" lvl="1" indent="-228600" algn="l" rtl="0" eaLnBrk="1" fontAlgn="auto" latinLnBrk="0" hangingPunct="1">
              <a:lnSpc>
                <a:spcPct val="120000"/>
              </a:lnSpc>
              <a:spcBef>
                <a:spcPct val="0"/>
              </a:spcBef>
              <a:spcAft>
                <a:spcPts val="600"/>
              </a:spcAft>
              <a:buClrTx/>
              <a:buSzTx/>
              <a:buFont typeface="Arial" pitchFamily="34" charset="0"/>
              <a:buChar char="●"/>
              <a:tabLst>
                <a:tab pos="1609725"/>
              </a:tabLst>
              <a:defRPr kumimoji="0" sz="1600" b="0" i="0" u="none" strike="noStrike" kern="1200" cap="none" spc="150" normalizeH="0" baseline="0" noProof="1" err="1">
                <a:solidFill>
                  <a:schemeClr val="tx1">
                    <a:lumMod val="85000"/>
                  </a:schemeClr>
                </a:solidFill>
                <a:latin typeface="+mn-ea"/>
                <a:ea typeface="+mn-ea"/>
                <a:cs typeface="MiSans" panose="00000500000000000000" charset="-122"/>
                <a:sym typeface="+mn-ea"/>
              </a:defRPr>
            </a:lvl2pPr>
            <a:lvl3pPr marR="0" lvl="2" indent="-228600" algn="l" rtl="0" eaLnBrk="1" fontAlgn="auto" latinLnBrk="0" hangingPunct="1">
              <a:lnSpc>
                <a:spcPct val="120000"/>
              </a:lnSpc>
              <a:spcBef>
                <a:spcPct val="0"/>
              </a:spcBef>
              <a:spcAft>
                <a:spcPts val="600"/>
              </a:spcAft>
              <a:buClrTx/>
              <a:buSzTx/>
              <a:buFont typeface="Arial" pitchFamily="34" charset="0"/>
              <a:buChar char="●"/>
              <a:tabLst>
                <a:tab pos="1609725"/>
              </a:tabLst>
              <a:defRPr kumimoji="0" sz="1600" b="0" i="0" u="none" strike="noStrike" kern="1200" cap="none" spc="150" normalizeH="0" baseline="0" noProof="1" err="1">
                <a:solidFill>
                  <a:schemeClr val="tx1">
                    <a:lumMod val="85000"/>
                  </a:schemeClr>
                </a:solidFill>
                <a:latin typeface="+mn-ea"/>
                <a:ea typeface="+mn-ea"/>
                <a:cs typeface="MiSans" panose="00000500000000000000" charset="-122"/>
                <a:sym typeface="+mn-ea"/>
              </a:defRPr>
            </a:lvl3pPr>
            <a:lvl4pPr marR="0" lvl="3" indent="-228600" algn="l" rtl="0" eaLnBrk="1" fontAlgn="auto" latinLnBrk="0" hangingPunct="1">
              <a:lnSpc>
                <a:spcPct val="120000"/>
              </a:lnSpc>
              <a:spcBef>
                <a:spcPct val="0"/>
              </a:spcBef>
              <a:spcAft>
                <a:spcPts val="600"/>
              </a:spcAft>
              <a:buClrTx/>
              <a:buSzTx/>
              <a:buFont typeface="Arial" pitchFamily="34" charset="0"/>
              <a:buChar char="●"/>
              <a:tabLst>
                <a:tab pos="1609725"/>
              </a:tabLst>
              <a:defRPr kumimoji="0" sz="1600" b="0" i="0" u="none" strike="noStrike" kern="1200" cap="none" spc="150" normalizeH="0" baseline="0" noProof="1" err="1">
                <a:solidFill>
                  <a:schemeClr val="tx1">
                    <a:lumMod val="85000"/>
                  </a:schemeClr>
                </a:solidFill>
                <a:latin typeface="+mn-ea"/>
                <a:ea typeface="+mn-ea"/>
                <a:cs typeface="MiSans" panose="00000500000000000000" charset="-122"/>
                <a:sym typeface="+mn-ea"/>
              </a:defRPr>
            </a:lvl4pPr>
            <a:lvl5pPr marR="0" lvl="4" indent="-228600" algn="l" rtl="0" eaLnBrk="1" fontAlgn="auto" latinLnBrk="0" hangingPunct="1">
              <a:lnSpc>
                <a:spcPct val="120000"/>
              </a:lnSpc>
              <a:spcBef>
                <a:spcPct val="0"/>
              </a:spcBef>
              <a:spcAft>
                <a:spcPts val="600"/>
              </a:spcAft>
              <a:buClrTx/>
              <a:buSzTx/>
              <a:buFont typeface="Arial" pitchFamily="34" charset="0"/>
              <a:buChar char="●"/>
              <a:tabLst>
                <a:tab pos="1609725"/>
              </a:tabLst>
              <a:defRPr kumimoji="0" sz="1600" b="0" i="0" u="none" strike="noStrike" kern="1200" cap="none" spc="150" normalizeH="0" baseline="0" noProof="1" err="1">
                <a:solidFill>
                  <a:schemeClr val="tx1">
                    <a:lumMod val="85000"/>
                  </a:schemeClr>
                </a:solidFill>
                <a:latin typeface="+mn-ea"/>
                <a:ea typeface="+mn-ea"/>
                <a:cs typeface="MiSans" panose="00000500000000000000" charset="-122"/>
                <a:sym typeface="+mn-ea"/>
              </a:defRPr>
            </a:lvl5pPr>
          </a:lstStyle>
          <a:p>
            <a:pPr marL="228600" marR="0" lvl="0" indent="-228600" algn="l" defTabSz="914400" rtl="0" eaLnBrk="1" fontAlgn="auto" latinLnBrk="0" hangingPunct="1">
              <a:lnSpc>
                <a:spcPct val="130000"/>
              </a:lnSpc>
              <a:spcBef>
                <a:spcPts val="1200"/>
              </a:spcBef>
              <a:spcAft>
                <a:spcPct val="0"/>
              </a:spcAft>
              <a:buClrTx/>
              <a:buSzTx/>
              <a:buFont typeface="Arial" pitchFamily="34" charset="0"/>
              <a:buChar char="●"/>
            </a:pPr>
            <a:r>
              <a:rPr lang="zh-CN" altLang="en-US">
                <a:sym typeface="+mn-ea"/>
              </a:rPr>
              <a:t>单击此处编辑母版文本样式</a:t>
            </a:r>
            <a:endParaRPr lang="zh-CN" altLang="en-US">
              <a:sym typeface="+mn-ea"/>
            </a:endParaRPr>
          </a:p>
          <a:p>
            <a:pPr lvl="1">
              <a:spcBef>
                <a:spcPts val="1200"/>
              </a:spcBef>
              <a:spcAft>
                <a:spcPct val="0"/>
              </a:spcAft>
            </a:pPr>
            <a:r>
              <a:rPr lang="zh-CN" altLang="en-US">
                <a:sym typeface="+mn-ea"/>
              </a:rPr>
              <a:t>第二级</a:t>
            </a:r>
            <a:endParaRPr lang="zh-CN" altLang="en-US">
              <a:sym typeface="+mn-ea"/>
            </a:endParaRPr>
          </a:p>
          <a:p>
            <a:pPr lvl="2">
              <a:spcBef>
                <a:spcPts val="1200"/>
              </a:spcBef>
              <a:spcAft>
                <a:spcPct val="0"/>
              </a:spcAft>
            </a:pPr>
            <a:r>
              <a:rPr lang="zh-CN" altLang="en-US">
                <a:sym typeface="+mn-ea"/>
              </a:rPr>
              <a:t>第三级</a:t>
            </a:r>
            <a:endParaRPr lang="zh-CN" altLang="en-US">
              <a:sym typeface="+mn-ea"/>
            </a:endParaRPr>
          </a:p>
          <a:p>
            <a:pPr lvl="3">
              <a:spcBef>
                <a:spcPts val="1200"/>
              </a:spcBef>
              <a:spcAft>
                <a:spcPct val="0"/>
              </a:spcAft>
            </a:pPr>
            <a:r>
              <a:rPr lang="zh-CN" altLang="en-US">
                <a:sym typeface="+mn-ea"/>
              </a:rPr>
              <a:t>第四级</a:t>
            </a:r>
            <a:endParaRPr lang="zh-CN" altLang="en-US">
              <a:sym typeface="+mn-ea"/>
            </a:endParaRPr>
          </a:p>
          <a:p>
            <a:pPr lvl="4">
              <a:spcBef>
                <a:spcPts val="1200"/>
              </a:spcBef>
              <a:spcAft>
                <a:spcPct val="0"/>
              </a:spcAft>
            </a:pPr>
            <a:r>
              <a:rPr lang="zh-CN" altLang="en-US">
                <a:sym typeface="+mn-ea"/>
              </a:rPr>
              <a:t>第五级</a:t>
            </a:r>
            <a:endParaRPr lang="zh-CN" altLang="en-US">
              <a:sym typeface="+mn-ea"/>
            </a:endParaRPr>
          </a:p>
        </p:txBody>
      </p:sp>
      <p:sp>
        <p:nvSpPr>
          <p:cNvPr id="1048662" name="标题占位符 2"/>
          <p:cNvSpPr>
            <a:spLocks noGrp="1"/>
          </p:cNvSpPr>
          <p:nvPr>
            <p:ph type="title"/>
            <p:custDataLst>
              <p:tags r:id="rId19"/>
            </p:custDataLst>
          </p:nvPr>
        </p:nvSpPr>
        <p:spPr>
          <a:xfrm>
            <a:off x="608399" y="365126"/>
            <a:ext cx="10969199" cy="884004"/>
          </a:xfrm>
          <a:prstGeom prst="rect">
            <a:avLst/>
          </a:prstGeom>
          <a:noFill/>
        </p:spPr>
        <p:txBody>
          <a:bodyPr vert="horz" wrap="square" lIns="91440" tIns="45720" rIns="91440" bIns="45720" rtlCol="0" anchor="ctr">
            <a:normAutofit/>
          </a:bodyPr>
          <a:lstStyle/>
          <a:p>
            <a:pPr marL="0" marR="0" lvl="0" algn="ctr" fontAlgn="auto">
              <a:lnSpc>
                <a:spcPct val="100000"/>
              </a:lnSpc>
              <a:buClrTx/>
              <a:buSzTx/>
              <a:buFontTx/>
            </a:pPr>
            <a:r>
              <a:rPr lang="zh-CN" altLang="en-US"/>
              <a:t>单击此处编辑母版标题样式</a:t>
            </a:r>
            <a:endParaRPr lang="zh-CN" altLang="en-US"/>
          </a:p>
        </p:txBody>
      </p:sp>
      <p:sp>
        <p:nvSpPr>
          <p:cNvPr id="1048664" name="KSO_TEMPLATE" hidden="1"/>
          <p:cNvSpPr/>
          <p:nvPr userDrawn="1">
            <p:custDataLst>
              <p:tags r:id="rId20"/>
            </p:custDataLst>
          </p:nvPr>
        </p:nvSpPr>
        <p:spPr>
          <a:xfrm flipH="1">
            <a:off x="0" y="0"/>
            <a:ext cx="0" cy="0"/>
          </a:xfrm>
          <a:prstGeom prst="rect">
            <a:avLst/>
          </a:prstGeom>
          <a:solidFill>
            <a:schemeClr val="bg1"/>
          </a:solidFill>
          <a:ln>
            <a:solidFill>
              <a:srgbClr val="DCD6CA"/>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 bg1="dk1" tx1="lt1" bg2="dk2" tx2="lt2" accent1="accent1" accent2="accent2" accent3="accent3" accent4="accent4" accent5="accent5" accent6="accent6" hlink="hlink" folHlink="folHlink"/>
  <p:sldLayoutIdLst>
    <p:sldLayoutId id="2147483660" r:id="rId1"/>
    <p:sldLayoutId id="2147485614" r:id="rId2"/>
    <p:sldLayoutId id="2147485615" r:id="rId3"/>
    <p:sldLayoutId id="2147485616" r:id="rId4"/>
    <p:sldLayoutId id="2147485617" r:id="rId5"/>
    <p:sldLayoutId id="2147485618" r:id="rId6"/>
    <p:sldLayoutId id="2147485619" r:id="rId7"/>
    <p:sldLayoutId id="2147485620" r:id="rId8"/>
    <p:sldLayoutId id="2147485621" r:id="rId9"/>
    <p:sldLayoutId id="2147485622" r:id="rId10"/>
    <p:sldLayoutId id="2147485623" r:id="rId11"/>
  </p:sldLayoutIdLst>
  <p:transition/>
  <p:timing/>
  <p:txStyles>
    <p:titleStyle>
      <a:lvl1pPr algn="l" defTabSz="914400" rtl="0" eaLnBrk="1" latinLnBrk="0" hangingPunct="1">
        <a:lnSpc>
          <a:spcPct val="90000"/>
        </a:lnSpc>
        <a:spcBef>
          <a:spcPct val="0"/>
        </a:spcBef>
        <a:buNone/>
        <a:defRPr kumimoji="0" lang="zh-CN" altLang="en-US" sz="3200" b="1" i="0" u="none" strike="noStrike" kern="1200" cap="none" spc="0" normalizeH="0" baseline="0" smtClean="0">
          <a:solidFill>
            <a:schemeClr val="tx1"/>
          </a:solidFill>
          <a:effectLst>
            <a:innerShdw dist="12700" dir="16200000">
              <a:schemeClr val="bg1">
                <a:alpha val="70000"/>
              </a:schemeClr>
            </a:innerShdw>
          </a:effectLst>
          <a:latin typeface="+mj-ea"/>
          <a:ea typeface="+mj-ea"/>
          <a:cs typeface="MiSans" panose="00000500000000000000" charset="-122"/>
        </a:defRPr>
      </a:lvl1pPr>
    </p:titleStyle>
    <p:bodyStyle>
      <a:lvl1pPr marL="228600" indent="-228600" algn="l" defTabSz="914400" rtl="0" eaLnBrk="1" latinLnBrk="0" hangingPunct="1">
        <a:lnSpc>
          <a:spcPct val="90000"/>
        </a:lnSpc>
        <a:spcBef>
          <a:spcPts val="1000"/>
        </a:spcBef>
        <a:buFont typeface="Arial" pitchFamily="34" charset="0"/>
        <a:buChar char="•"/>
        <a:defRPr kumimoji="0" lang="zh-CN" altLang="en-US" sz="1800" b="0" i="0" u="none" strike="noStrike" kern="1200" cap="none" spc="150" normalizeH="0" baseline="0" noProof="1" smtClean="0">
          <a:ln>
            <a:noFill/>
            <a:prstDash val="sysDot"/>
          </a:ln>
          <a:solidFill>
            <a:schemeClr val="tx1"/>
          </a:solidFill>
          <a:latin typeface="+mn-ea"/>
          <a:ea typeface="+mn-ea"/>
          <a:cs typeface="MiSans" panose="00000500000000000000" charset="-122"/>
          <a:sym typeface="+mn-ea"/>
        </a:defRPr>
      </a:lvl1pPr>
      <a:lvl2pPr marL="685800" marR="0" indent="-228600" algn="l" defTabSz="914400" rtl="0" eaLnBrk="1" fontAlgn="auto" latinLnBrk="0" hangingPunct="1">
        <a:lnSpc>
          <a:spcPct val="120000"/>
        </a:lnSpc>
        <a:spcBef>
          <a:spcPts val="1200"/>
        </a:spcBef>
        <a:spcAft>
          <a:spcPct val="0"/>
        </a:spcAft>
        <a:buClrTx/>
        <a:buSzTx/>
        <a:buFont typeface="Arial" pitchFamily="34" charset="0"/>
        <a:buChar char="•"/>
        <a:tabLst>
          <a:tab pos="1609725"/>
        </a:tabLst>
        <a:defRPr kumimoji="0" lang="zh-CN" altLang="en-US" sz="1600" b="0" i="0" u="none" strike="noStrike" kern="1200" cap="none" spc="150" normalizeH="0" baseline="0" noProof="1" smtClean="0">
          <a:solidFill>
            <a:schemeClr val="tx1">
              <a:lumMod val="85000"/>
            </a:schemeClr>
          </a:solidFill>
          <a:latin typeface="+mn-ea"/>
          <a:ea typeface="+mn-ea"/>
          <a:cs typeface="MiSans" panose="00000500000000000000" charset="-122"/>
          <a:sym typeface="+mn-ea"/>
        </a:defRPr>
      </a:lvl2pPr>
      <a:lvl3pPr marL="1143000" marR="0" indent="-228600" algn="l" defTabSz="914400" rtl="0" eaLnBrk="1" fontAlgn="auto" latinLnBrk="0" hangingPunct="1">
        <a:lnSpc>
          <a:spcPct val="120000"/>
        </a:lnSpc>
        <a:spcBef>
          <a:spcPts val="1200"/>
        </a:spcBef>
        <a:spcAft>
          <a:spcPct val="0"/>
        </a:spcAft>
        <a:buClrTx/>
        <a:buSzTx/>
        <a:buFont typeface="Arial" pitchFamily="34" charset="0"/>
        <a:buChar char="•"/>
        <a:tabLst>
          <a:tab pos="1609725"/>
        </a:tabLst>
        <a:defRPr kumimoji="0" lang="zh-CN" altLang="en-US" sz="1600" b="0" i="0" u="none" strike="noStrike" kern="1200" cap="none" spc="150" normalizeH="0" baseline="0" noProof="1" smtClean="0">
          <a:solidFill>
            <a:schemeClr val="tx1">
              <a:lumMod val="85000"/>
            </a:schemeClr>
          </a:solidFill>
          <a:latin typeface="+mn-ea"/>
          <a:ea typeface="+mn-ea"/>
          <a:cs typeface="MiSans" panose="00000500000000000000" charset="-122"/>
          <a:sym typeface="+mn-ea"/>
        </a:defRPr>
      </a:lvl3pPr>
      <a:lvl4pPr marL="1600200" marR="0" indent="-228600" algn="l" defTabSz="914400" rtl="0" eaLnBrk="1" fontAlgn="auto" latinLnBrk="0" hangingPunct="1">
        <a:lnSpc>
          <a:spcPct val="120000"/>
        </a:lnSpc>
        <a:spcBef>
          <a:spcPts val="1200"/>
        </a:spcBef>
        <a:spcAft>
          <a:spcPct val="0"/>
        </a:spcAft>
        <a:buClrTx/>
        <a:buSzTx/>
        <a:buFont typeface="Arial" pitchFamily="34" charset="0"/>
        <a:buChar char="•"/>
        <a:tabLst>
          <a:tab pos="1609725"/>
        </a:tabLst>
        <a:defRPr kumimoji="0" lang="zh-CN" altLang="en-US" sz="1600" b="0" i="0" u="none" strike="noStrike" kern="1200" cap="none" spc="150" normalizeH="0" baseline="0" noProof="1" smtClean="0">
          <a:solidFill>
            <a:schemeClr val="tx1">
              <a:lumMod val="85000"/>
            </a:schemeClr>
          </a:solidFill>
          <a:latin typeface="+mn-ea"/>
          <a:ea typeface="+mn-ea"/>
          <a:cs typeface="MiSans" panose="00000500000000000000" charset="-122"/>
          <a:sym typeface="+mn-ea"/>
        </a:defRPr>
      </a:lvl4pPr>
      <a:lvl5pPr marL="2057400" marR="0" indent="-228600" algn="l" defTabSz="914400" rtl="0" eaLnBrk="1" fontAlgn="auto" latinLnBrk="0" hangingPunct="1">
        <a:lnSpc>
          <a:spcPct val="120000"/>
        </a:lnSpc>
        <a:spcBef>
          <a:spcPts val="1200"/>
        </a:spcBef>
        <a:spcAft>
          <a:spcPct val="0"/>
        </a:spcAft>
        <a:buClrTx/>
        <a:buSzTx/>
        <a:buFont typeface="Arial" pitchFamily="34" charset="0"/>
        <a:buChar char="•"/>
        <a:tabLst>
          <a:tab pos="1609725"/>
        </a:tabLst>
        <a:defRPr kumimoji="0" lang="zh-CN" altLang="en-US" sz="1600" b="0" i="0" u="none" strike="noStrike" kern="1200" cap="none" spc="150" normalizeH="0" baseline="0" noProof="1">
          <a:solidFill>
            <a:schemeClr val="tx1">
              <a:lumMod val="85000"/>
            </a:schemeClr>
          </a:solidFill>
          <a:latin typeface="+mn-ea"/>
          <a:ea typeface="+mn-ea"/>
          <a:cs typeface="MiSans" panose="00000500000000000000" charset="-122"/>
          <a:sym typeface="+mn-ea"/>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xml" /><Relationship Id="rId3" Type="http://schemas.openxmlformats.org/officeDocument/2006/relationships/tags" Target="../tags/tag84.xml" /><Relationship Id="rId4" Type="http://schemas.openxmlformats.org/officeDocument/2006/relationships/tags" Target="../tags/tag85.xml" /><Relationship Id="rId5" Type="http://schemas.openxmlformats.org/officeDocument/2006/relationships/tags" Target="../tags/tag86.xml" /><Relationship Id="rId6" Type="http://schemas.openxmlformats.org/officeDocument/2006/relationships/tags" Target="../tags/tag87.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95.xml" /><Relationship Id="rId11" Type="http://schemas.openxmlformats.org/officeDocument/2006/relationships/tags" Target="../tags/tag96.xml" /><Relationship Id="rId12" Type="http://schemas.openxmlformats.org/officeDocument/2006/relationships/tags" Target="../tags/tag97.xml" /><Relationship Id="rId13" Type="http://schemas.openxmlformats.org/officeDocument/2006/relationships/tags" Target="../tags/tag98.xml" /><Relationship Id="rId14" Type="http://schemas.openxmlformats.org/officeDocument/2006/relationships/tags" Target="../tags/tag99.xml" /><Relationship Id="rId15" Type="http://schemas.openxmlformats.org/officeDocument/2006/relationships/tags" Target="../tags/tag100.xml" /><Relationship Id="rId16" Type="http://schemas.openxmlformats.org/officeDocument/2006/relationships/tags" Target="../tags/tag101.xml" /><Relationship Id="rId17" Type="http://schemas.openxmlformats.org/officeDocument/2006/relationships/tags" Target="../tags/tag102.xml" /><Relationship Id="rId18" Type="http://schemas.openxmlformats.org/officeDocument/2006/relationships/tags" Target="../tags/tag103.xml" /><Relationship Id="rId19" Type="http://schemas.openxmlformats.org/officeDocument/2006/relationships/tags" Target="../tags/tag104.xml" /><Relationship Id="rId2" Type="http://schemas.openxmlformats.org/officeDocument/2006/relationships/notesSlide" Target="../notesSlides/notesSlide2.xml" /><Relationship Id="rId20" Type="http://schemas.openxmlformats.org/officeDocument/2006/relationships/tags" Target="../tags/tag105.xml" /><Relationship Id="rId21" Type="http://schemas.openxmlformats.org/officeDocument/2006/relationships/tags" Target="../tags/tag106.xml" /><Relationship Id="rId22" Type="http://schemas.openxmlformats.org/officeDocument/2006/relationships/tags" Target="../tags/tag107.xml" /><Relationship Id="rId3" Type="http://schemas.openxmlformats.org/officeDocument/2006/relationships/tags" Target="../tags/tag88.xml" /><Relationship Id="rId4" Type="http://schemas.openxmlformats.org/officeDocument/2006/relationships/tags" Target="../tags/tag89.xml" /><Relationship Id="rId5" Type="http://schemas.openxmlformats.org/officeDocument/2006/relationships/tags" Target="../tags/tag90.xml" /><Relationship Id="rId6" Type="http://schemas.openxmlformats.org/officeDocument/2006/relationships/tags" Target="../tags/tag91.xml" /><Relationship Id="rId7" Type="http://schemas.openxmlformats.org/officeDocument/2006/relationships/tags" Target="../tags/tag92.xml" /><Relationship Id="rId8" Type="http://schemas.openxmlformats.org/officeDocument/2006/relationships/tags" Target="../tags/tag93.xml" /><Relationship Id="rId9" Type="http://schemas.openxmlformats.org/officeDocument/2006/relationships/tags" Target="../tags/tag94.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notesSlide" Target="../notesSlides/notesSlide3.xml" /><Relationship Id="rId3" Type="http://schemas.openxmlformats.org/officeDocument/2006/relationships/tags" Target="../tags/tag108.xml" /><Relationship Id="rId4" Type="http://schemas.openxmlformats.org/officeDocument/2006/relationships/tags" Target="../tags/tag109.xml" /><Relationship Id="rId5" Type="http://schemas.openxmlformats.org/officeDocument/2006/relationships/tags" Target="../tags/tag110.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19.xml" /><Relationship Id="rId11" Type="http://schemas.openxmlformats.org/officeDocument/2006/relationships/tags" Target="../tags/tag120.xml" /><Relationship Id="rId12" Type="http://schemas.openxmlformats.org/officeDocument/2006/relationships/tags" Target="../tags/tag121.xml" /><Relationship Id="rId13" Type="http://schemas.openxmlformats.org/officeDocument/2006/relationships/tags" Target="../tags/tag122.xml" /><Relationship Id="rId14" Type="http://schemas.openxmlformats.org/officeDocument/2006/relationships/tags" Target="../tags/tag123.xml" /><Relationship Id="rId15" Type="http://schemas.openxmlformats.org/officeDocument/2006/relationships/tags" Target="../tags/tag124.xml" /><Relationship Id="rId16" Type="http://schemas.openxmlformats.org/officeDocument/2006/relationships/tags" Target="../tags/tag125.xml" /><Relationship Id="rId17" Type="http://schemas.openxmlformats.org/officeDocument/2006/relationships/tags" Target="../tags/tag126.xml" /><Relationship Id="rId18" Type="http://schemas.openxmlformats.org/officeDocument/2006/relationships/tags" Target="../tags/tag127.xml" /><Relationship Id="rId19" Type="http://schemas.openxmlformats.org/officeDocument/2006/relationships/tags" Target="../tags/tag128.xml" /><Relationship Id="rId2" Type="http://schemas.openxmlformats.org/officeDocument/2006/relationships/tags" Target="../tags/tag111.xml" /><Relationship Id="rId20" Type="http://schemas.openxmlformats.org/officeDocument/2006/relationships/tags" Target="../tags/tag129.xml" /><Relationship Id="rId21" Type="http://schemas.openxmlformats.org/officeDocument/2006/relationships/tags" Target="../tags/tag130.xml" /><Relationship Id="rId3" Type="http://schemas.openxmlformats.org/officeDocument/2006/relationships/tags" Target="../tags/tag112.xml" /><Relationship Id="rId4" Type="http://schemas.openxmlformats.org/officeDocument/2006/relationships/tags" Target="../tags/tag113.xml" /><Relationship Id="rId5" Type="http://schemas.openxmlformats.org/officeDocument/2006/relationships/tags" Target="../tags/tag114.xml" /><Relationship Id="rId6" Type="http://schemas.openxmlformats.org/officeDocument/2006/relationships/tags" Target="../tags/tag115.xml" /><Relationship Id="rId7" Type="http://schemas.openxmlformats.org/officeDocument/2006/relationships/tags" Target="../tags/tag116.xml" /><Relationship Id="rId8" Type="http://schemas.openxmlformats.org/officeDocument/2006/relationships/tags" Target="../tags/tag117.xml" /><Relationship Id="rId9" Type="http://schemas.openxmlformats.org/officeDocument/2006/relationships/tags" Target="../tags/tag118.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39.xml" /><Relationship Id="rId11" Type="http://schemas.openxmlformats.org/officeDocument/2006/relationships/tags" Target="../tags/tag140.xml" /><Relationship Id="rId12" Type="http://schemas.openxmlformats.org/officeDocument/2006/relationships/tags" Target="../tags/tag141.xml" /><Relationship Id="rId13" Type="http://schemas.openxmlformats.org/officeDocument/2006/relationships/tags" Target="../tags/tag142.xml" /><Relationship Id="rId2" Type="http://schemas.openxmlformats.org/officeDocument/2006/relationships/tags" Target="../tags/tag131.xml" /><Relationship Id="rId3" Type="http://schemas.openxmlformats.org/officeDocument/2006/relationships/tags" Target="../tags/tag132.xml" /><Relationship Id="rId4" Type="http://schemas.openxmlformats.org/officeDocument/2006/relationships/tags" Target="../tags/tag133.xml" /><Relationship Id="rId5" Type="http://schemas.openxmlformats.org/officeDocument/2006/relationships/tags" Target="../tags/tag134.xml" /><Relationship Id="rId6" Type="http://schemas.openxmlformats.org/officeDocument/2006/relationships/tags" Target="../tags/tag135.xml" /><Relationship Id="rId7" Type="http://schemas.openxmlformats.org/officeDocument/2006/relationships/tags" Target="../tags/tag136.xml" /><Relationship Id="rId8" Type="http://schemas.openxmlformats.org/officeDocument/2006/relationships/tags" Target="../tags/tag137.xml" /><Relationship Id="rId9" Type="http://schemas.openxmlformats.org/officeDocument/2006/relationships/tags" Target="../tags/tag138.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51.xml" /><Relationship Id="rId11" Type="http://schemas.openxmlformats.org/officeDocument/2006/relationships/tags" Target="../tags/tag152.xml" /><Relationship Id="rId12" Type="http://schemas.openxmlformats.org/officeDocument/2006/relationships/tags" Target="../tags/tag153.xml" /><Relationship Id="rId13" Type="http://schemas.openxmlformats.org/officeDocument/2006/relationships/tags" Target="../tags/tag154.xml" /><Relationship Id="rId14" Type="http://schemas.openxmlformats.org/officeDocument/2006/relationships/tags" Target="../tags/tag155.xml" /><Relationship Id="rId15" Type="http://schemas.openxmlformats.org/officeDocument/2006/relationships/tags" Target="../tags/tag156.xml" /><Relationship Id="rId16" Type="http://schemas.openxmlformats.org/officeDocument/2006/relationships/tags" Target="../tags/tag157.xml" /><Relationship Id="rId17" Type="http://schemas.openxmlformats.org/officeDocument/2006/relationships/tags" Target="../tags/tag158.xml" /><Relationship Id="rId18" Type="http://schemas.openxmlformats.org/officeDocument/2006/relationships/tags" Target="../tags/tag159.xml" /><Relationship Id="rId19" Type="http://schemas.openxmlformats.org/officeDocument/2006/relationships/tags" Target="../tags/tag160.xml" /><Relationship Id="rId2" Type="http://schemas.openxmlformats.org/officeDocument/2006/relationships/tags" Target="../tags/tag143.xml" /><Relationship Id="rId20" Type="http://schemas.openxmlformats.org/officeDocument/2006/relationships/tags" Target="../tags/tag161.xml" /><Relationship Id="rId21" Type="http://schemas.openxmlformats.org/officeDocument/2006/relationships/tags" Target="../tags/tag162.xml" /><Relationship Id="rId22" Type="http://schemas.openxmlformats.org/officeDocument/2006/relationships/tags" Target="../tags/tag163.xml" /><Relationship Id="rId23" Type="http://schemas.openxmlformats.org/officeDocument/2006/relationships/tags" Target="../tags/tag164.xml" /><Relationship Id="rId24" Type="http://schemas.openxmlformats.org/officeDocument/2006/relationships/tags" Target="../tags/tag165.xml" /><Relationship Id="rId25" Type="http://schemas.openxmlformats.org/officeDocument/2006/relationships/tags" Target="../tags/tag166.xml" /><Relationship Id="rId26" Type="http://schemas.openxmlformats.org/officeDocument/2006/relationships/tags" Target="../tags/tag167.xml" /><Relationship Id="rId27" Type="http://schemas.openxmlformats.org/officeDocument/2006/relationships/tags" Target="../tags/tag168.xml" /><Relationship Id="rId28" Type="http://schemas.openxmlformats.org/officeDocument/2006/relationships/tags" Target="../tags/tag169.xml" /><Relationship Id="rId29" Type="http://schemas.openxmlformats.org/officeDocument/2006/relationships/tags" Target="../tags/tag170.xml" /><Relationship Id="rId3" Type="http://schemas.openxmlformats.org/officeDocument/2006/relationships/tags" Target="../tags/tag144.xml" /><Relationship Id="rId30" Type="http://schemas.openxmlformats.org/officeDocument/2006/relationships/tags" Target="../tags/tag171.xml" /><Relationship Id="rId4" Type="http://schemas.openxmlformats.org/officeDocument/2006/relationships/tags" Target="../tags/tag145.xml" /><Relationship Id="rId5" Type="http://schemas.openxmlformats.org/officeDocument/2006/relationships/tags" Target="../tags/tag146.xml" /><Relationship Id="rId6" Type="http://schemas.openxmlformats.org/officeDocument/2006/relationships/tags" Target="../tags/tag147.xml" /><Relationship Id="rId7" Type="http://schemas.openxmlformats.org/officeDocument/2006/relationships/tags" Target="../tags/tag148.xml" /><Relationship Id="rId8" Type="http://schemas.openxmlformats.org/officeDocument/2006/relationships/tags" Target="../tags/tag149.xml" /><Relationship Id="rId9" Type="http://schemas.openxmlformats.org/officeDocument/2006/relationships/tags" Target="../tags/tag150.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notesSlide" Target="../notesSlides/notesSlide4.xml" /><Relationship Id="rId3" Type="http://schemas.openxmlformats.org/officeDocument/2006/relationships/tags" Target="../tags/tag172.xml" /><Relationship Id="rId4" Type="http://schemas.openxmlformats.org/officeDocument/2006/relationships/tags" Target="../tags/tag173.xml" /><Relationship Id="rId5" Type="http://schemas.openxmlformats.org/officeDocument/2006/relationships/tags" Target="../tags/tag174.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83.xml" /><Relationship Id="rId11" Type="http://schemas.openxmlformats.org/officeDocument/2006/relationships/tags" Target="../tags/tag184.xml" /><Relationship Id="rId12" Type="http://schemas.openxmlformats.org/officeDocument/2006/relationships/tags" Target="../tags/tag185.xml" /><Relationship Id="rId13" Type="http://schemas.openxmlformats.org/officeDocument/2006/relationships/tags" Target="../tags/tag186.xml" /><Relationship Id="rId14" Type="http://schemas.openxmlformats.org/officeDocument/2006/relationships/tags" Target="../tags/tag187.xml" /><Relationship Id="rId15" Type="http://schemas.openxmlformats.org/officeDocument/2006/relationships/tags" Target="../tags/tag188.xml" /><Relationship Id="rId16" Type="http://schemas.openxmlformats.org/officeDocument/2006/relationships/tags" Target="../tags/tag189.xml" /><Relationship Id="rId17" Type="http://schemas.openxmlformats.org/officeDocument/2006/relationships/tags" Target="../tags/tag190.xml" /><Relationship Id="rId2" Type="http://schemas.openxmlformats.org/officeDocument/2006/relationships/tags" Target="../tags/tag175.xml" /><Relationship Id="rId3" Type="http://schemas.openxmlformats.org/officeDocument/2006/relationships/tags" Target="../tags/tag176.xml" /><Relationship Id="rId4" Type="http://schemas.openxmlformats.org/officeDocument/2006/relationships/tags" Target="../tags/tag177.xml" /><Relationship Id="rId5" Type="http://schemas.openxmlformats.org/officeDocument/2006/relationships/tags" Target="../tags/tag178.xml" /><Relationship Id="rId6" Type="http://schemas.openxmlformats.org/officeDocument/2006/relationships/tags" Target="../tags/tag179.xml" /><Relationship Id="rId7" Type="http://schemas.openxmlformats.org/officeDocument/2006/relationships/tags" Target="../tags/tag180.xml" /><Relationship Id="rId8" Type="http://schemas.openxmlformats.org/officeDocument/2006/relationships/tags" Target="../tags/tag181.xml" /><Relationship Id="rId9" Type="http://schemas.openxmlformats.org/officeDocument/2006/relationships/tags" Target="../tags/tag182.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99.xml" /><Relationship Id="rId11" Type="http://schemas.openxmlformats.org/officeDocument/2006/relationships/tags" Target="../tags/tag200.xml" /><Relationship Id="rId12" Type="http://schemas.openxmlformats.org/officeDocument/2006/relationships/tags" Target="../tags/tag201.xml" /><Relationship Id="rId13" Type="http://schemas.openxmlformats.org/officeDocument/2006/relationships/tags" Target="../tags/tag202.xml" /><Relationship Id="rId2" Type="http://schemas.openxmlformats.org/officeDocument/2006/relationships/tags" Target="../tags/tag191.xml" /><Relationship Id="rId3" Type="http://schemas.openxmlformats.org/officeDocument/2006/relationships/tags" Target="../tags/tag192.xml" /><Relationship Id="rId4" Type="http://schemas.openxmlformats.org/officeDocument/2006/relationships/tags" Target="../tags/tag193.xml" /><Relationship Id="rId5" Type="http://schemas.openxmlformats.org/officeDocument/2006/relationships/tags" Target="../tags/tag194.xml" /><Relationship Id="rId6" Type="http://schemas.openxmlformats.org/officeDocument/2006/relationships/tags" Target="../tags/tag195.xml" /><Relationship Id="rId7" Type="http://schemas.openxmlformats.org/officeDocument/2006/relationships/tags" Target="../tags/tag196.xml" /><Relationship Id="rId8" Type="http://schemas.openxmlformats.org/officeDocument/2006/relationships/tags" Target="../tags/tag197.xml" /><Relationship Id="rId9" Type="http://schemas.openxmlformats.org/officeDocument/2006/relationships/tags" Target="../tags/tag198.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11.xml" /><Relationship Id="rId11" Type="http://schemas.openxmlformats.org/officeDocument/2006/relationships/tags" Target="../tags/tag212.xml" /><Relationship Id="rId12" Type="http://schemas.openxmlformats.org/officeDocument/2006/relationships/tags" Target="../tags/tag213.xml" /><Relationship Id="rId13" Type="http://schemas.openxmlformats.org/officeDocument/2006/relationships/tags" Target="../tags/tag214.xml" /><Relationship Id="rId2" Type="http://schemas.openxmlformats.org/officeDocument/2006/relationships/tags" Target="../tags/tag203.xml" /><Relationship Id="rId3" Type="http://schemas.openxmlformats.org/officeDocument/2006/relationships/tags" Target="../tags/tag204.xml" /><Relationship Id="rId4" Type="http://schemas.openxmlformats.org/officeDocument/2006/relationships/tags" Target="../tags/tag205.xml" /><Relationship Id="rId5" Type="http://schemas.openxmlformats.org/officeDocument/2006/relationships/tags" Target="../tags/tag206.xml" /><Relationship Id="rId6" Type="http://schemas.openxmlformats.org/officeDocument/2006/relationships/tags" Target="../tags/tag207.xml" /><Relationship Id="rId7" Type="http://schemas.openxmlformats.org/officeDocument/2006/relationships/tags" Target="../tags/tag208.xml" /><Relationship Id="rId8" Type="http://schemas.openxmlformats.org/officeDocument/2006/relationships/tags" Target="../tags/tag209.xml" /><Relationship Id="rId9" Type="http://schemas.openxmlformats.org/officeDocument/2006/relationships/tags" Target="../tags/tag210.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notesSlide" Target="../notesSlides/notesSlide5.xml" /><Relationship Id="rId3" Type="http://schemas.openxmlformats.org/officeDocument/2006/relationships/tags" Target="../tags/tag215.xml" /><Relationship Id="rId4" Type="http://schemas.openxmlformats.org/officeDocument/2006/relationships/tags" Target="../tags/tag216.xml" /><Relationship Id="rId5" Type="http://schemas.openxmlformats.org/officeDocument/2006/relationships/tags" Target="../tags/tag217.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26.xml" /><Relationship Id="rId11" Type="http://schemas.openxmlformats.org/officeDocument/2006/relationships/tags" Target="../tags/tag227.xml" /><Relationship Id="rId12" Type="http://schemas.openxmlformats.org/officeDocument/2006/relationships/tags" Target="../tags/tag228.xml" /><Relationship Id="rId13" Type="http://schemas.openxmlformats.org/officeDocument/2006/relationships/tags" Target="../tags/tag229.xml" /><Relationship Id="rId2" Type="http://schemas.openxmlformats.org/officeDocument/2006/relationships/tags" Target="../tags/tag218.xml" /><Relationship Id="rId3" Type="http://schemas.openxmlformats.org/officeDocument/2006/relationships/tags" Target="../tags/tag219.xml" /><Relationship Id="rId4" Type="http://schemas.openxmlformats.org/officeDocument/2006/relationships/tags" Target="../tags/tag220.xml" /><Relationship Id="rId5" Type="http://schemas.openxmlformats.org/officeDocument/2006/relationships/tags" Target="../tags/tag221.xml" /><Relationship Id="rId6" Type="http://schemas.openxmlformats.org/officeDocument/2006/relationships/tags" Target="../tags/tag222.xml" /><Relationship Id="rId7" Type="http://schemas.openxmlformats.org/officeDocument/2006/relationships/tags" Target="../tags/tag223.xml" /><Relationship Id="rId8" Type="http://schemas.openxmlformats.org/officeDocument/2006/relationships/tags" Target="../tags/tag224.xml" /><Relationship Id="rId9" Type="http://schemas.openxmlformats.org/officeDocument/2006/relationships/tags" Target="../tags/tag225.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230.xml" /><Relationship Id="rId3" Type="http://schemas.openxmlformats.org/officeDocument/2006/relationships/tags" Target="../tags/tag231.xml" /><Relationship Id="rId4" Type="http://schemas.openxmlformats.org/officeDocument/2006/relationships/tags" Target="../tags/tag232.xml" /><Relationship Id="rId5" Type="http://schemas.openxmlformats.org/officeDocument/2006/relationships/tags" Target="../tags/tag233.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42.xml" /><Relationship Id="rId11" Type="http://schemas.openxmlformats.org/officeDocument/2006/relationships/tags" Target="../tags/tag243.xml" /><Relationship Id="rId12" Type="http://schemas.openxmlformats.org/officeDocument/2006/relationships/tags" Target="../tags/tag244.xml" /><Relationship Id="rId13" Type="http://schemas.openxmlformats.org/officeDocument/2006/relationships/tags" Target="../tags/tag245.xml" /><Relationship Id="rId14" Type="http://schemas.openxmlformats.org/officeDocument/2006/relationships/tags" Target="../tags/tag246.xml" /><Relationship Id="rId15" Type="http://schemas.openxmlformats.org/officeDocument/2006/relationships/tags" Target="../tags/tag247.xml" /><Relationship Id="rId16" Type="http://schemas.openxmlformats.org/officeDocument/2006/relationships/tags" Target="../tags/tag248.xml" /><Relationship Id="rId17" Type="http://schemas.openxmlformats.org/officeDocument/2006/relationships/tags" Target="../tags/tag249.xml" /><Relationship Id="rId18" Type="http://schemas.openxmlformats.org/officeDocument/2006/relationships/tags" Target="../tags/tag250.xml" /><Relationship Id="rId19" Type="http://schemas.openxmlformats.org/officeDocument/2006/relationships/tags" Target="../tags/tag251.xml" /><Relationship Id="rId2" Type="http://schemas.openxmlformats.org/officeDocument/2006/relationships/tags" Target="../tags/tag234.xml" /><Relationship Id="rId20" Type="http://schemas.openxmlformats.org/officeDocument/2006/relationships/tags" Target="../tags/tag252.xml" /><Relationship Id="rId21" Type="http://schemas.openxmlformats.org/officeDocument/2006/relationships/tags" Target="../tags/tag253.xml" /><Relationship Id="rId3" Type="http://schemas.openxmlformats.org/officeDocument/2006/relationships/tags" Target="../tags/tag235.xml" /><Relationship Id="rId4" Type="http://schemas.openxmlformats.org/officeDocument/2006/relationships/tags" Target="../tags/tag236.xml" /><Relationship Id="rId5" Type="http://schemas.openxmlformats.org/officeDocument/2006/relationships/tags" Target="../tags/tag237.xml" /><Relationship Id="rId6" Type="http://schemas.openxmlformats.org/officeDocument/2006/relationships/tags" Target="../tags/tag238.xml" /><Relationship Id="rId7" Type="http://schemas.openxmlformats.org/officeDocument/2006/relationships/tags" Target="../tags/tag239.xml" /><Relationship Id="rId8" Type="http://schemas.openxmlformats.org/officeDocument/2006/relationships/tags" Target="../tags/tag240.xml" /><Relationship Id="rId9" Type="http://schemas.openxmlformats.org/officeDocument/2006/relationships/tags" Target="../tags/tag241.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08131032113006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9" name=""/>
        <p:cNvGrpSpPr/>
        <p:nvPr/>
      </p:nvGrpSpPr>
      <p:grpSpPr>
        <a:xfrm>
          <a:off x="0" y="0"/>
          <a:ext cx="0" cy="0"/>
        </a:xfrm>
      </p:grpSpPr>
      <p:sp>
        <p:nvSpPr>
          <p:cNvPr id="1048648" name="标题 3"/>
          <p:cNvSpPr>
            <a:spLocks noGrp="1"/>
          </p:cNvSpPr>
          <p:nvPr>
            <p:ph type="title" idx="4"/>
            <p:custDataLst>
              <p:tags r:id="rId3"/>
            </p:custDataLst>
          </p:nvPr>
        </p:nvSpPr>
        <p:spPr>
          <a:xfrm>
            <a:off x="1163955" y="2496185"/>
            <a:ext cx="7683500" cy="1132205"/>
          </a:xfrm>
        </p:spPr>
        <p:txBody>
          <a:bodyPr>
            <a:normAutofit fontScale="90000"/>
          </a:bodyPr>
          <a:lstStyle/>
          <a:p>
            <a:r>
              <a:rPr lang="zh-CN" altLang="en-US"/>
              <a:t>安全工程理论基础</a:t>
            </a:r>
            <a:endParaRPr lang="zh-CN" altLang="en-US"/>
          </a:p>
        </p:txBody>
      </p:sp>
      <p:sp>
        <p:nvSpPr>
          <p:cNvPr id="1048650" name="文本占位符 4"/>
          <p:cNvSpPr>
            <a:spLocks noGrp="1"/>
          </p:cNvSpPr>
          <p:nvPr>
            <p:ph type="body" idx="3"/>
            <p:custDataLst>
              <p:tags r:id="rId4"/>
            </p:custDataLst>
          </p:nvPr>
        </p:nvSpPr>
        <p:spPr>
          <a:xfrm>
            <a:off x="1163955" y="1983740"/>
            <a:ext cx="7683500" cy="512445"/>
          </a:xfrm>
        </p:spPr>
        <p:txBody>
          <a:bodyPr>
            <a:normAutofit fontScale="92857" lnSpcReduction="20000"/>
          </a:bodyPr>
          <a:lstStyle/>
          <a:p>
            <a:r>
              <a:rPr lang="zh-CN" altLang="en-US"/>
              <a:t>添加文档副标题</a:t>
            </a:r>
            <a:endParaRPr lang="zh-CN" altLang="en-US"/>
          </a:p>
        </p:txBody>
      </p:sp>
      <p:sp>
        <p:nvSpPr>
          <p:cNvPr id="1048652" name="文本占位符 5"/>
          <p:cNvSpPr>
            <a:spLocks noGrp="1"/>
          </p:cNvSpPr>
          <p:nvPr>
            <p:ph type="body" idx="2"/>
            <p:custDataLst>
              <p:tags r:id="rId5"/>
            </p:custDataLst>
          </p:nvPr>
        </p:nvSpPr>
        <p:spPr>
          <a:xfrm>
            <a:off x="1163955" y="4164965"/>
            <a:ext cx="7683500" cy="427355"/>
          </a:xfrm>
        </p:spPr>
        <p:txBody>
          <a:bodyPr/>
          <a:lstStyle/>
          <a:p>
            <a:r>
              <a:rPr lang="zh-CN" altLang="en-US"/>
              <a:t>汇报人：</a:t>
            </a:r>
            <a:endParaRPr lang="zh-CN" altLang="en-US"/>
          </a:p>
        </p:txBody>
      </p:sp>
    </p:spTree>
    <p:custDataLst>
      <p:tags r:id="rId6"/>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57" name=""/>
        <p:cNvGrpSpPr/>
        <p:nvPr/>
      </p:nvGrpSpPr>
      <p:grpSpPr>
        <a:xfrm>
          <a:off x="0" y="0"/>
          <a:ext cx="0" cy="0"/>
        </a:xfrm>
      </p:grpSpPr>
      <p:sp>
        <p:nvSpPr>
          <p:cNvPr id="1048792" name="文本占位符 4"/>
          <p:cNvSpPr>
            <a:spLocks noGrp="1"/>
          </p:cNvSpPr>
          <p:nvPr>
            <p:ph type="body" idx="2"/>
            <p:custDataLst>
              <p:tags r:id="rId3"/>
            </p:custDataLst>
          </p:nvPr>
        </p:nvSpPr>
        <p:spPr>
          <a:xfrm>
            <a:off x="689610" y="4238625"/>
            <a:ext cx="4030345" cy="878840"/>
          </a:xfrm>
        </p:spPr>
        <p:txBody>
          <a:bodyPr>
            <a:normAutofit fontScale="88636" lnSpcReduction="20000"/>
          </a:bodyPr>
          <a:lstStyle/>
          <a:p>
            <a:r>
              <a:rPr lang="zh-CN" altLang="en-US"/>
              <a:t>CONTENTS</a:t>
            </a:r>
            <a:endParaRPr lang="zh-CN" altLang="en-US"/>
          </a:p>
        </p:txBody>
      </p:sp>
      <p:sp>
        <p:nvSpPr>
          <p:cNvPr id="1048794" name="标题 5"/>
          <p:cNvSpPr>
            <a:spLocks noGrp="1"/>
          </p:cNvSpPr>
          <p:nvPr>
            <p:ph type="title" idx="1"/>
            <p:custDataLst>
              <p:tags r:id="rId4"/>
            </p:custDataLst>
          </p:nvPr>
        </p:nvSpPr>
        <p:spPr>
          <a:xfrm>
            <a:off x="681355" y="5132705"/>
            <a:ext cx="4038600" cy="878840"/>
          </a:xfrm>
        </p:spPr>
        <p:txBody>
          <a:bodyPr>
            <a:normAutofit fontScale="90000"/>
          </a:bodyPr>
          <a:lstStyle/>
          <a:p>
            <a:r>
              <a:rPr lang="zh-CN" altLang="en-US"/>
              <a:t>目录</a:t>
            </a:r>
            <a:endParaRPr lang="zh-CN" altLang="en-US"/>
          </a:p>
        </p:txBody>
      </p:sp>
      <p:cxnSp>
        <p:nvCxnSpPr>
          <p:cNvPr id="3145747" name="直接连接符 36"/>
          <p:cNvCxnSpPr/>
          <p:nvPr>
            <p:custDataLst>
              <p:tags r:id="rId5"/>
            </p:custDataLst>
          </p:nvPr>
        </p:nvCxnSpPr>
        <p:spPr>
          <a:xfrm>
            <a:off x="2739691" y="1844664"/>
            <a:ext cx="5490210" cy="0"/>
          </a:xfrm>
          <a:prstGeom prst="line">
            <a:avLst/>
          </a:prstGeom>
          <a:ln>
            <a:gradFill flip="none" rotWithShape="1">
              <a:gsLst>
                <a:gs pos="0">
                  <a:schemeClr val="tx2">
                    <a:lumMod val="20000"/>
                    <a:lumOff val="80000"/>
                    <a:alpha val="0"/>
                  </a:schemeClr>
                </a:gs>
                <a:gs pos="100000">
                  <a:schemeClr val="accent1">
                    <a:alpha val="50000"/>
                  </a:schemeClr>
                </a:gs>
              </a:gsLst>
              <a:lin ang="0" scaled="0"/>
            </a:gradFill>
          </a:ln>
        </p:spPr>
        <p:style>
          <a:lnRef idx="1">
            <a:schemeClr val="accent1"/>
          </a:lnRef>
          <a:fillRef idx="0">
            <a:schemeClr val="accent1"/>
          </a:fillRef>
          <a:effectRef idx="0">
            <a:schemeClr val="accent1"/>
          </a:effectRef>
          <a:fontRef idx="minor">
            <a:schemeClr val="tx1"/>
          </a:fontRef>
        </p:style>
      </p:cxnSp>
      <p:cxnSp>
        <p:nvCxnSpPr>
          <p:cNvPr id="3145749" name="直接连接符 37"/>
          <p:cNvCxnSpPr/>
          <p:nvPr>
            <p:custDataLst>
              <p:tags r:id="rId6"/>
            </p:custDataLst>
          </p:nvPr>
        </p:nvCxnSpPr>
        <p:spPr>
          <a:xfrm>
            <a:off x="3462902" y="2562731"/>
            <a:ext cx="5353685" cy="0"/>
          </a:xfrm>
          <a:prstGeom prst="line">
            <a:avLst/>
          </a:prstGeom>
          <a:ln>
            <a:gradFill flip="none" rotWithShape="1">
              <a:gsLst>
                <a:gs pos="0">
                  <a:schemeClr val="tx2">
                    <a:lumMod val="20000"/>
                    <a:lumOff val="80000"/>
                    <a:alpha val="0"/>
                  </a:schemeClr>
                </a:gs>
                <a:gs pos="100000">
                  <a:schemeClr val="accent1">
                    <a:alpha val="50000"/>
                  </a:schemeClr>
                </a:gs>
              </a:gsLst>
              <a:lin ang="0" scaled="0"/>
            </a:gradFill>
          </a:ln>
        </p:spPr>
        <p:style>
          <a:lnRef idx="1">
            <a:schemeClr val="accent1"/>
          </a:lnRef>
          <a:fillRef idx="0">
            <a:schemeClr val="accent1"/>
          </a:fillRef>
          <a:effectRef idx="0">
            <a:schemeClr val="accent1"/>
          </a:effectRef>
          <a:fontRef idx="minor">
            <a:schemeClr val="tx1"/>
          </a:fontRef>
        </p:style>
      </p:cxnSp>
      <p:cxnSp>
        <p:nvCxnSpPr>
          <p:cNvPr id="3145751" name="直接连接符 38"/>
          <p:cNvCxnSpPr/>
          <p:nvPr>
            <p:custDataLst>
              <p:tags r:id="rId7"/>
            </p:custDataLst>
          </p:nvPr>
        </p:nvCxnSpPr>
        <p:spPr>
          <a:xfrm>
            <a:off x="4264218" y="3259843"/>
            <a:ext cx="5047615" cy="0"/>
          </a:xfrm>
          <a:prstGeom prst="line">
            <a:avLst/>
          </a:prstGeom>
          <a:ln>
            <a:gradFill flip="none" rotWithShape="1">
              <a:gsLst>
                <a:gs pos="0">
                  <a:schemeClr val="tx2">
                    <a:lumMod val="20000"/>
                    <a:lumOff val="80000"/>
                    <a:alpha val="0"/>
                  </a:schemeClr>
                </a:gs>
                <a:gs pos="100000">
                  <a:schemeClr val="accent1">
                    <a:alpha val="50000"/>
                  </a:schemeClr>
                </a:gs>
              </a:gsLst>
              <a:lin ang="0" scaled="0"/>
            </a:gradFill>
          </a:ln>
        </p:spPr>
        <p:style>
          <a:lnRef idx="1">
            <a:schemeClr val="accent1"/>
          </a:lnRef>
          <a:fillRef idx="0">
            <a:schemeClr val="accent1"/>
          </a:fillRef>
          <a:effectRef idx="0">
            <a:schemeClr val="accent1"/>
          </a:effectRef>
          <a:fontRef idx="minor">
            <a:schemeClr val="tx1"/>
          </a:fontRef>
        </p:style>
      </p:cxnSp>
      <p:sp>
        <p:nvSpPr>
          <p:cNvPr id="1048796" name="序号"/>
          <p:cNvSpPr txBox="1"/>
          <p:nvPr>
            <p:custDataLst>
              <p:tags r:id="rId8"/>
            </p:custDataLst>
          </p:nvPr>
        </p:nvSpPr>
        <p:spPr>
          <a:xfrm>
            <a:off x="3294380" y="1238250"/>
            <a:ext cx="625475" cy="481965"/>
          </a:xfrm>
          <a:prstGeom prst="rect">
            <a:avLst/>
          </a:prstGeom>
          <a:noFill/>
        </p:spPr>
        <p:txBody>
          <a:bodyPr wrap="square" lIns="0" tIns="0" rIns="0" bIns="0" rtlCol="0" anchor="b" anchorCtr="0">
            <a:normAutofit fontScale="78571"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30000"/>
              </a:lnSpc>
              <a:buClrTx/>
              <a:buSzTx/>
              <a:buFontTx/>
            </a:pPr>
            <a:r>
              <a:rPr lang="en-US" altLang="zh-CN" sz="2800">
                <a:ln>
                  <a:solidFill>
                    <a:schemeClr val="accent1"/>
                  </a:solidFill>
                </a:ln>
                <a:noFill/>
                <a:latin typeface="MiSans Heavy"/>
                <a:cs typeface="MiSans" panose="00000500000000000000" charset="-122"/>
              </a:rPr>
              <a:t>01.</a:t>
            </a:r>
            <a:endParaRPr lang="en-US" altLang="zh-CN" sz="2800">
              <a:ln>
                <a:solidFill>
                  <a:schemeClr val="accent1"/>
                </a:solidFill>
              </a:ln>
              <a:noFill/>
              <a:latin typeface="MiSans Heavy"/>
              <a:cs typeface="MiSans" panose="00000500000000000000" charset="-122"/>
            </a:endParaRPr>
          </a:p>
        </p:txBody>
      </p:sp>
      <p:sp>
        <p:nvSpPr>
          <p:cNvPr id="1048798" name="标题"/>
          <p:cNvSpPr txBox="1"/>
          <p:nvPr>
            <p:custDataLst>
              <p:tags r:id="rId9"/>
            </p:custDataLst>
          </p:nvPr>
        </p:nvSpPr>
        <p:spPr>
          <a:xfrm>
            <a:off x="4018280" y="1265555"/>
            <a:ext cx="7150735" cy="439420"/>
          </a:xfrm>
          <a:prstGeom prst="rect">
            <a:avLst/>
          </a:prstGeom>
          <a:noFill/>
        </p:spPr>
        <p:txBody>
          <a:bodyPr wrap="square" lIns="0" tIns="0" rIns="0" bIns="0" rtlCol="0" anchor="b" anchorCtr="0">
            <a:normAutofit fontScale="95833"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effectLst/>
                <a:latin typeface="+mj-ea"/>
                <a:ea typeface="+mj-ea"/>
                <a:cs typeface="MiSans" panose="00000500000000000000" charset="-122"/>
              </a:rPr>
              <a:t>安全工程概述</a:t>
            </a:r>
            <a:endParaRPr lang="zh-CN" altLang="en-US" sz="2400">
              <a:effectLst/>
              <a:latin typeface="+mj-ea"/>
              <a:ea typeface="+mj-ea"/>
              <a:cs typeface="MiSans" panose="00000500000000000000" charset="-122"/>
            </a:endParaRPr>
          </a:p>
        </p:txBody>
      </p:sp>
      <p:sp>
        <p:nvSpPr>
          <p:cNvPr id="1048800" name="序号"/>
          <p:cNvSpPr txBox="1"/>
          <p:nvPr>
            <p:custDataLst>
              <p:tags r:id="rId10"/>
            </p:custDataLst>
          </p:nvPr>
        </p:nvSpPr>
        <p:spPr>
          <a:xfrm>
            <a:off x="3785870" y="1960880"/>
            <a:ext cx="625475" cy="481965"/>
          </a:xfrm>
          <a:prstGeom prst="rect">
            <a:avLst/>
          </a:prstGeom>
          <a:noFill/>
        </p:spPr>
        <p:txBody>
          <a:bodyPr wrap="square" lIns="0" tIns="0" rIns="0" bIns="0" rtlCol="0" anchor="b" anchorCtr="0">
            <a:normAutofit fontScale="78571"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30000"/>
              </a:lnSpc>
              <a:buClrTx/>
              <a:buSzTx/>
              <a:buFontTx/>
            </a:pPr>
            <a:r>
              <a:rPr lang="en-US" altLang="zh-CN" sz="2800">
                <a:ln>
                  <a:solidFill>
                    <a:schemeClr val="accent1"/>
                  </a:solidFill>
                </a:ln>
                <a:noFill/>
                <a:latin typeface="MiSans Heavy"/>
                <a:cs typeface="MiSans" panose="00000500000000000000" charset="-122"/>
              </a:rPr>
              <a:t>02.</a:t>
            </a:r>
            <a:endParaRPr lang="en-US" altLang="zh-CN" sz="2800">
              <a:ln>
                <a:solidFill>
                  <a:schemeClr val="accent1"/>
                </a:solidFill>
              </a:ln>
              <a:noFill/>
              <a:latin typeface="MiSans Heavy"/>
              <a:cs typeface="MiSans" panose="00000500000000000000" charset="-122"/>
            </a:endParaRPr>
          </a:p>
        </p:txBody>
      </p:sp>
      <p:sp>
        <p:nvSpPr>
          <p:cNvPr id="1048802" name="标题"/>
          <p:cNvSpPr txBox="1"/>
          <p:nvPr>
            <p:custDataLst>
              <p:tags r:id="rId11"/>
            </p:custDataLst>
          </p:nvPr>
        </p:nvSpPr>
        <p:spPr>
          <a:xfrm>
            <a:off x="4591050" y="1988185"/>
            <a:ext cx="6578600" cy="439420"/>
          </a:xfrm>
          <a:prstGeom prst="rect">
            <a:avLst/>
          </a:prstGeom>
          <a:noFill/>
        </p:spPr>
        <p:txBody>
          <a:bodyPr wrap="square" lIns="0" tIns="0" rIns="0" bIns="0" rtlCol="0" anchor="b" anchorCtr="0">
            <a:normAutofit fontScale="95833"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effectLst/>
                <a:latin typeface="+mj-ea"/>
                <a:ea typeface="+mj-ea"/>
                <a:cs typeface="MiSans" panose="00000500000000000000" charset="-122"/>
              </a:rPr>
              <a:t>安全系统工程</a:t>
            </a:r>
            <a:endParaRPr lang="zh-CN" altLang="en-US" sz="2400">
              <a:effectLst/>
              <a:latin typeface="+mj-ea"/>
              <a:ea typeface="+mj-ea"/>
              <a:cs typeface="MiSans" panose="00000500000000000000" charset="-122"/>
            </a:endParaRPr>
          </a:p>
        </p:txBody>
      </p:sp>
      <p:sp>
        <p:nvSpPr>
          <p:cNvPr id="1048804" name="序号"/>
          <p:cNvSpPr txBox="1"/>
          <p:nvPr>
            <p:custDataLst>
              <p:tags r:id="rId12"/>
            </p:custDataLst>
          </p:nvPr>
        </p:nvSpPr>
        <p:spPr>
          <a:xfrm>
            <a:off x="4368165" y="2639695"/>
            <a:ext cx="625475" cy="481965"/>
          </a:xfrm>
          <a:prstGeom prst="rect">
            <a:avLst/>
          </a:prstGeom>
          <a:noFill/>
        </p:spPr>
        <p:txBody>
          <a:bodyPr wrap="square" lIns="0" tIns="0" rIns="0" bIns="0" rtlCol="0" anchor="b" anchorCtr="0">
            <a:normAutofit fontScale="78571"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30000"/>
              </a:lnSpc>
              <a:buClrTx/>
              <a:buSzTx/>
              <a:buFontTx/>
            </a:pPr>
            <a:r>
              <a:rPr lang="en-US" altLang="zh-CN" sz="2800">
                <a:ln>
                  <a:solidFill>
                    <a:schemeClr val="accent1"/>
                  </a:solidFill>
                </a:ln>
                <a:noFill/>
                <a:latin typeface="MiSans Heavy"/>
                <a:cs typeface="MiSans" panose="00000500000000000000" charset="-122"/>
              </a:rPr>
              <a:t>03.</a:t>
            </a:r>
            <a:endParaRPr lang="en-US" altLang="zh-CN" sz="2800">
              <a:ln>
                <a:solidFill>
                  <a:schemeClr val="accent1"/>
                </a:solidFill>
              </a:ln>
              <a:noFill/>
              <a:latin typeface="MiSans Heavy"/>
              <a:cs typeface="MiSans" panose="00000500000000000000" charset="-122"/>
            </a:endParaRPr>
          </a:p>
        </p:txBody>
      </p:sp>
      <p:sp>
        <p:nvSpPr>
          <p:cNvPr id="1048806" name="标题"/>
          <p:cNvSpPr txBox="1"/>
          <p:nvPr>
            <p:custDataLst>
              <p:tags r:id="rId13"/>
            </p:custDataLst>
          </p:nvPr>
        </p:nvSpPr>
        <p:spPr>
          <a:xfrm>
            <a:off x="5163185" y="2672080"/>
            <a:ext cx="6005830" cy="439420"/>
          </a:xfrm>
          <a:prstGeom prst="rect">
            <a:avLst/>
          </a:prstGeom>
          <a:noFill/>
        </p:spPr>
        <p:txBody>
          <a:bodyPr wrap="square" lIns="0" tIns="0" rIns="0" bIns="0" rtlCol="0" anchor="b" anchorCtr="0">
            <a:normAutofit fontScale="95833"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effectLst/>
                <a:latin typeface="+mj-ea"/>
                <a:ea typeface="+mj-ea"/>
                <a:cs typeface="MiSans" panose="00000500000000000000" charset="-122"/>
              </a:rPr>
              <a:t>危险源辨识与风险评估</a:t>
            </a:r>
            <a:endParaRPr lang="zh-CN" altLang="en-US" sz="2400">
              <a:effectLst/>
              <a:latin typeface="+mj-ea"/>
              <a:ea typeface="+mj-ea"/>
              <a:cs typeface="MiSans" panose="00000500000000000000" charset="-122"/>
            </a:endParaRPr>
          </a:p>
        </p:txBody>
      </p:sp>
      <p:cxnSp>
        <p:nvCxnSpPr>
          <p:cNvPr id="3145753" name="直接连接符 9"/>
          <p:cNvCxnSpPr/>
          <p:nvPr>
            <p:custDataLst>
              <p:tags r:id="rId14"/>
            </p:custDataLst>
          </p:nvPr>
        </p:nvCxnSpPr>
        <p:spPr>
          <a:xfrm>
            <a:off x="4432601" y="4007474"/>
            <a:ext cx="5481320" cy="0"/>
          </a:xfrm>
          <a:prstGeom prst="line">
            <a:avLst/>
          </a:prstGeom>
          <a:ln>
            <a:gradFill flip="none" rotWithShape="1">
              <a:gsLst>
                <a:gs pos="0">
                  <a:schemeClr val="tx2">
                    <a:lumMod val="20000"/>
                    <a:lumOff val="80000"/>
                    <a:alpha val="0"/>
                  </a:schemeClr>
                </a:gs>
                <a:gs pos="100000">
                  <a:schemeClr val="accent1">
                    <a:alpha val="50000"/>
                  </a:schemeClr>
                </a:gs>
              </a:gsLst>
              <a:lin ang="0" scaled="0"/>
            </a:gradFill>
          </a:ln>
        </p:spPr>
        <p:style>
          <a:lnRef idx="1">
            <a:schemeClr val="accent1"/>
          </a:lnRef>
          <a:fillRef idx="0">
            <a:schemeClr val="accent1"/>
          </a:fillRef>
          <a:effectRef idx="0">
            <a:schemeClr val="accent1"/>
          </a:effectRef>
          <a:fontRef idx="minor">
            <a:schemeClr val="tx1"/>
          </a:fontRef>
        </p:style>
      </p:cxnSp>
      <p:cxnSp>
        <p:nvCxnSpPr>
          <p:cNvPr id="3145755" name="直接连接符 10"/>
          <p:cNvCxnSpPr/>
          <p:nvPr>
            <p:custDataLst>
              <p:tags r:id="rId15"/>
            </p:custDataLst>
          </p:nvPr>
        </p:nvCxnSpPr>
        <p:spPr>
          <a:xfrm>
            <a:off x="5155812" y="4725541"/>
            <a:ext cx="5337175" cy="0"/>
          </a:xfrm>
          <a:prstGeom prst="line">
            <a:avLst/>
          </a:prstGeom>
          <a:ln>
            <a:gradFill flip="none" rotWithShape="1">
              <a:gsLst>
                <a:gs pos="0">
                  <a:schemeClr val="tx2">
                    <a:lumMod val="20000"/>
                    <a:lumOff val="80000"/>
                    <a:alpha val="0"/>
                  </a:schemeClr>
                </a:gs>
                <a:gs pos="100000">
                  <a:schemeClr val="accent1">
                    <a:alpha val="50000"/>
                  </a:schemeClr>
                </a:gs>
              </a:gsLst>
              <a:lin ang="0" scaled="0"/>
            </a:gradFill>
          </a:ln>
        </p:spPr>
        <p:style>
          <a:lnRef idx="1">
            <a:schemeClr val="accent1"/>
          </a:lnRef>
          <a:fillRef idx="0">
            <a:schemeClr val="accent1"/>
          </a:fillRef>
          <a:effectRef idx="0">
            <a:schemeClr val="accent1"/>
          </a:effectRef>
          <a:fontRef idx="minor">
            <a:schemeClr val="tx1"/>
          </a:fontRef>
        </p:style>
      </p:cxnSp>
      <p:sp>
        <p:nvSpPr>
          <p:cNvPr id="1048808" name="序号"/>
          <p:cNvSpPr txBox="1"/>
          <p:nvPr>
            <p:custDataLst>
              <p:tags r:id="rId16"/>
            </p:custDataLst>
          </p:nvPr>
        </p:nvSpPr>
        <p:spPr>
          <a:xfrm>
            <a:off x="4942840" y="3365500"/>
            <a:ext cx="625475" cy="481965"/>
          </a:xfrm>
          <a:prstGeom prst="rect">
            <a:avLst/>
          </a:prstGeom>
          <a:noFill/>
        </p:spPr>
        <p:txBody>
          <a:bodyPr wrap="square" lIns="0" tIns="0" rIns="0" bIns="0" rtlCol="0" anchor="b" anchorCtr="0">
            <a:normAutofit fontScale="78571"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30000"/>
              </a:lnSpc>
              <a:buClrTx/>
              <a:buSzTx/>
              <a:buFontTx/>
            </a:pPr>
            <a:r>
              <a:rPr lang="en-US" altLang="zh-CN" sz="2800">
                <a:ln>
                  <a:solidFill>
                    <a:schemeClr val="accent1"/>
                  </a:solidFill>
                </a:ln>
                <a:noFill/>
                <a:latin typeface="MiSans Heavy"/>
                <a:cs typeface="MiSans" panose="00000500000000000000" charset="-122"/>
              </a:rPr>
              <a:t>04.</a:t>
            </a:r>
            <a:endParaRPr lang="en-US" altLang="zh-CN" sz="2800">
              <a:ln>
                <a:solidFill>
                  <a:schemeClr val="accent1"/>
                </a:solidFill>
              </a:ln>
              <a:noFill/>
              <a:latin typeface="MiSans Heavy"/>
              <a:cs typeface="MiSans" panose="00000500000000000000" charset="-122"/>
            </a:endParaRPr>
          </a:p>
        </p:txBody>
      </p:sp>
      <p:sp>
        <p:nvSpPr>
          <p:cNvPr id="1048810" name="标题"/>
          <p:cNvSpPr txBox="1"/>
          <p:nvPr>
            <p:custDataLst>
              <p:tags r:id="rId17"/>
            </p:custDataLst>
          </p:nvPr>
        </p:nvSpPr>
        <p:spPr>
          <a:xfrm>
            <a:off x="5666740" y="3392805"/>
            <a:ext cx="5502910" cy="439420"/>
          </a:xfrm>
          <a:prstGeom prst="rect">
            <a:avLst/>
          </a:prstGeom>
          <a:noFill/>
        </p:spPr>
        <p:txBody>
          <a:bodyPr wrap="square" lIns="0" tIns="0" rIns="0" bIns="0" rtlCol="0" anchor="b" anchorCtr="0">
            <a:normAutofit fontScale="95833"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effectLst/>
                <a:latin typeface="+mj-ea"/>
                <a:ea typeface="+mj-ea"/>
                <a:cs typeface="MiSans" panose="00000500000000000000" charset="-122"/>
              </a:rPr>
              <a:t>安全控制与安全管理</a:t>
            </a:r>
            <a:endParaRPr lang="zh-CN" altLang="en-US" sz="2400">
              <a:effectLst/>
              <a:latin typeface="+mj-ea"/>
              <a:ea typeface="+mj-ea"/>
              <a:cs typeface="MiSans" panose="00000500000000000000" charset="-122"/>
            </a:endParaRPr>
          </a:p>
        </p:txBody>
      </p:sp>
      <p:sp>
        <p:nvSpPr>
          <p:cNvPr id="1048812" name="序号"/>
          <p:cNvSpPr txBox="1"/>
          <p:nvPr>
            <p:custDataLst>
              <p:tags r:id="rId18"/>
            </p:custDataLst>
          </p:nvPr>
        </p:nvSpPr>
        <p:spPr>
          <a:xfrm>
            <a:off x="5478780" y="4123690"/>
            <a:ext cx="625475" cy="481965"/>
          </a:xfrm>
          <a:prstGeom prst="rect">
            <a:avLst/>
          </a:prstGeom>
          <a:noFill/>
        </p:spPr>
        <p:txBody>
          <a:bodyPr wrap="square" lIns="0" tIns="0" rIns="0" bIns="0" rtlCol="0" anchor="b" anchorCtr="0">
            <a:normAutofit fontScale="78571"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30000"/>
              </a:lnSpc>
              <a:buClrTx/>
              <a:buSzTx/>
              <a:buFontTx/>
            </a:pPr>
            <a:r>
              <a:rPr lang="en-US" altLang="zh-CN" sz="2800">
                <a:ln>
                  <a:solidFill>
                    <a:schemeClr val="accent1"/>
                  </a:solidFill>
                </a:ln>
                <a:noFill/>
                <a:latin typeface="MiSans Heavy"/>
                <a:cs typeface="MiSans" panose="00000500000000000000" charset="-122"/>
              </a:rPr>
              <a:t>05.</a:t>
            </a:r>
            <a:endParaRPr lang="en-US" altLang="zh-CN" sz="2800">
              <a:ln>
                <a:solidFill>
                  <a:schemeClr val="accent1"/>
                </a:solidFill>
              </a:ln>
              <a:noFill/>
              <a:latin typeface="MiSans Heavy"/>
              <a:cs typeface="MiSans" panose="00000500000000000000" charset="-122"/>
            </a:endParaRPr>
          </a:p>
        </p:txBody>
      </p:sp>
      <p:sp>
        <p:nvSpPr>
          <p:cNvPr id="1048814" name="标题"/>
          <p:cNvSpPr txBox="1"/>
          <p:nvPr>
            <p:custDataLst>
              <p:tags r:id="rId19"/>
            </p:custDataLst>
          </p:nvPr>
        </p:nvSpPr>
        <p:spPr>
          <a:xfrm>
            <a:off x="6283960" y="4150995"/>
            <a:ext cx="4886325" cy="439420"/>
          </a:xfrm>
          <a:prstGeom prst="rect">
            <a:avLst/>
          </a:prstGeom>
          <a:noFill/>
        </p:spPr>
        <p:txBody>
          <a:bodyPr wrap="square" lIns="0" tIns="0" rIns="0" bIns="0" rtlCol="0" anchor="b" anchorCtr="0">
            <a:normAutofit fontScale="95833"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effectLst/>
                <a:latin typeface="+mj-ea"/>
                <a:ea typeface="+mj-ea"/>
                <a:cs typeface="MiSans" panose="00000500000000000000" charset="-122"/>
              </a:rPr>
              <a:t>安全工程技术与实践</a:t>
            </a:r>
            <a:endParaRPr lang="zh-CN" altLang="en-US" sz="2400">
              <a:effectLst/>
              <a:latin typeface="+mj-ea"/>
              <a:ea typeface="+mj-ea"/>
              <a:cs typeface="MiSans" panose="00000500000000000000" charset="-122"/>
            </a:endParaRPr>
          </a:p>
        </p:txBody>
      </p:sp>
      <p:sp>
        <p:nvSpPr>
          <p:cNvPr id="1048816" name="序号"/>
          <p:cNvSpPr txBox="1"/>
          <p:nvPr>
            <p:custDataLst>
              <p:tags r:id="rId20"/>
            </p:custDataLst>
          </p:nvPr>
        </p:nvSpPr>
        <p:spPr>
          <a:xfrm>
            <a:off x="6061075" y="4802505"/>
            <a:ext cx="625475" cy="481965"/>
          </a:xfrm>
          <a:prstGeom prst="rect">
            <a:avLst/>
          </a:prstGeom>
          <a:noFill/>
        </p:spPr>
        <p:txBody>
          <a:bodyPr wrap="square" lIns="0" tIns="0" rIns="0" bIns="0" rtlCol="0" anchor="b" anchorCtr="0">
            <a:normAutofit fontScale="78571"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30000"/>
              </a:lnSpc>
              <a:buClrTx/>
              <a:buSzTx/>
              <a:buFontTx/>
            </a:pPr>
            <a:r>
              <a:rPr lang="en-US" altLang="zh-CN" sz="2800">
                <a:ln>
                  <a:solidFill>
                    <a:schemeClr val="accent1"/>
                  </a:solidFill>
                </a:ln>
                <a:noFill/>
                <a:latin typeface="MiSans Heavy"/>
                <a:cs typeface="MiSans" panose="00000500000000000000" charset="-122"/>
              </a:rPr>
              <a:t>06.</a:t>
            </a:r>
            <a:endParaRPr lang="en-US" altLang="zh-CN" sz="2800">
              <a:ln>
                <a:solidFill>
                  <a:schemeClr val="accent1"/>
                </a:solidFill>
              </a:ln>
              <a:noFill/>
              <a:latin typeface="MiSans Heavy"/>
              <a:cs typeface="MiSans" panose="00000500000000000000" charset="-122"/>
            </a:endParaRPr>
          </a:p>
        </p:txBody>
      </p:sp>
      <p:sp>
        <p:nvSpPr>
          <p:cNvPr id="1048818" name="标题"/>
          <p:cNvSpPr txBox="1"/>
          <p:nvPr>
            <p:custDataLst>
              <p:tags r:id="rId21"/>
            </p:custDataLst>
          </p:nvPr>
        </p:nvSpPr>
        <p:spPr>
          <a:xfrm>
            <a:off x="6856095" y="4834890"/>
            <a:ext cx="4313555" cy="439420"/>
          </a:xfrm>
          <a:prstGeom prst="rect">
            <a:avLst/>
          </a:prstGeom>
          <a:noFill/>
        </p:spPr>
        <p:txBody>
          <a:bodyPr wrap="square" lIns="0" tIns="0" rIns="0" bIns="0" rtlCol="0" anchor="b" anchorCtr="0">
            <a:normAutofit fontScale="95833"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effectLst/>
                <a:latin typeface="+mj-ea"/>
                <a:ea typeface="+mj-ea"/>
                <a:cs typeface="MiSans" panose="00000500000000000000" charset="-122"/>
              </a:rPr>
              <a:t>安全工程发展趋势与挑战</a:t>
            </a:r>
            <a:endParaRPr lang="zh-CN" altLang="en-US" sz="2400">
              <a:effectLst/>
              <a:latin typeface="+mj-ea"/>
              <a:ea typeface="+mj-ea"/>
              <a:cs typeface="MiSans" panose="00000500000000000000" charset="-122"/>
            </a:endParaRPr>
          </a:p>
        </p:txBody>
      </p:sp>
    </p:spTree>
    <p:custDataLst>
      <p:tags r:id="rId22"/>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65" name=""/>
        <p:cNvGrpSpPr/>
        <p:nvPr/>
      </p:nvGrpSpPr>
      <p:grpSpPr>
        <a:xfrm>
          <a:off x="0" y="0"/>
          <a:ext cx="0" cy="0"/>
        </a:xfrm>
      </p:grpSpPr>
      <p:sp>
        <p:nvSpPr>
          <p:cNvPr id="1048856" name="标题 1"/>
          <p:cNvSpPr>
            <a:spLocks noGrp="1"/>
          </p:cNvSpPr>
          <p:nvPr>
            <p:ph type="title" idx="2"/>
            <p:custDataLst>
              <p:tags r:id="rId3"/>
            </p:custDataLst>
          </p:nvPr>
        </p:nvSpPr>
        <p:spPr>
          <a:xfrm>
            <a:off x="1336040" y="1631315"/>
            <a:ext cx="5967095" cy="3479165"/>
          </a:xfrm>
        </p:spPr>
        <p:txBody>
          <a:bodyPr/>
          <a:lstStyle/>
          <a:p>
            <a:r>
              <a:rPr lang="zh-CN" altLang="en-US"/>
              <a:t>安全工程概述</a:t>
            </a:r>
            <a:endParaRPr lang="zh-CN" altLang="en-US"/>
          </a:p>
        </p:txBody>
      </p:sp>
      <p:sp>
        <p:nvSpPr>
          <p:cNvPr id="1048858" name="文本占位符 3"/>
          <p:cNvSpPr>
            <a:spLocks noGrp="1"/>
          </p:cNvSpPr>
          <p:nvPr>
            <p:ph type="body" idx="1"/>
            <p:custDataLst>
              <p:tags r:id="rId4"/>
            </p:custDataLst>
          </p:nvPr>
        </p:nvSpPr>
        <p:spPr>
          <a:xfrm>
            <a:off x="6690995" y="1631315"/>
            <a:ext cx="3646805" cy="3479165"/>
          </a:xfrm>
        </p:spPr>
        <p:txBody>
          <a:bodyPr/>
          <a:lstStyle/>
          <a:p>
            <a:r>
              <a:rPr lang="zh-CN" altLang="en-US"/>
              <a:t>01</a:t>
            </a:r>
            <a:endParaRPr lang="zh-CN" altLang="en-US"/>
          </a:p>
        </p:txBody>
      </p:sp>
    </p:spTree>
    <p:custDataLst>
      <p:tags r:id="rId5"/>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73" name=""/>
        <p:cNvGrpSpPr/>
        <p:nvPr/>
      </p:nvGrpSpPr>
      <p:grpSpPr>
        <a:xfrm>
          <a:off x="0" y="0"/>
          <a:ext cx="0" cy="0"/>
        </a:xfrm>
      </p:grpSpPr>
      <p:sp>
        <p:nvSpPr>
          <p:cNvPr id="1048892" name="标题 2"/>
          <p:cNvSpPr>
            <a:spLocks noGrp="1"/>
          </p:cNvSpPr>
          <p:nvPr>
            <p:ph type="title" idx="2"/>
          </p:nvPr>
        </p:nvSpPr>
        <p:spPr/>
        <p:txBody>
          <a:bodyPr>
            <a:normAutofit fontScale="90000"/>
          </a:bodyPr>
          <a:lstStyle/>
          <a:p>
            <a:r>
              <a:rPr lang="zh-CN" altLang="en-US"/>
              <a:t>安全工程定义</a:t>
            </a:r>
            <a:endParaRPr lang="zh-CN" altLang="en-US"/>
          </a:p>
        </p:txBody>
      </p:sp>
      <p:sp>
        <p:nvSpPr>
          <p:cNvPr id="1048894" name="五边形 16"/>
          <p:cNvSpPr/>
          <p:nvPr>
            <p:custDataLst>
              <p:tags r:id="rId2"/>
            </p:custDataLst>
          </p:nvPr>
        </p:nvSpPr>
        <p:spPr>
          <a:xfrm rot="16200000" flipH="1">
            <a:off x="7128718" y="1587015"/>
            <a:ext cx="855601" cy="2489617"/>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8896" name="五边形 17"/>
          <p:cNvSpPr/>
          <p:nvPr>
            <p:custDataLst>
              <p:tags r:id="rId3"/>
            </p:custDataLst>
          </p:nvPr>
        </p:nvSpPr>
        <p:spPr>
          <a:xfrm rot="16200000" flipH="1">
            <a:off x="7149865" y="4360503"/>
            <a:ext cx="813368" cy="2234029"/>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8898" name="任意多边形 18"/>
          <p:cNvSpPr/>
          <p:nvPr>
            <p:custDataLst>
              <p:tags r:id="rId4"/>
            </p:custDataLst>
          </p:nvPr>
        </p:nvSpPr>
        <p:spPr>
          <a:xfrm>
            <a:off x="6439191" y="2400862"/>
            <a:ext cx="2234029" cy="3371432"/>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8900" name="任意多边形 19"/>
          <p:cNvSpPr/>
          <p:nvPr>
            <p:custDataLst>
              <p:tags r:id="rId5"/>
            </p:custDataLst>
          </p:nvPr>
        </p:nvSpPr>
        <p:spPr>
          <a:xfrm flipV="1">
            <a:off x="6311667" y="1761320"/>
            <a:ext cx="2489617" cy="1196385"/>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8902" name="五边形 2"/>
          <p:cNvSpPr/>
          <p:nvPr>
            <p:custDataLst>
              <p:tags r:id="rId6"/>
            </p:custDataLst>
          </p:nvPr>
        </p:nvSpPr>
        <p:spPr>
          <a:xfrm rot="16200000" flipH="1">
            <a:off x="1424740" y="1587656"/>
            <a:ext cx="855601" cy="2488160"/>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8904" name="五边形 3"/>
          <p:cNvSpPr/>
          <p:nvPr>
            <p:custDataLst>
              <p:tags r:id="rId7"/>
            </p:custDataLst>
          </p:nvPr>
        </p:nvSpPr>
        <p:spPr>
          <a:xfrm rot="16200000" flipH="1">
            <a:off x="1447169" y="4360503"/>
            <a:ext cx="813368" cy="2234029"/>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8906" name="任意多边形 4"/>
          <p:cNvSpPr/>
          <p:nvPr>
            <p:custDataLst>
              <p:tags r:id="rId8"/>
            </p:custDataLst>
          </p:nvPr>
        </p:nvSpPr>
        <p:spPr>
          <a:xfrm>
            <a:off x="736495" y="2400862"/>
            <a:ext cx="2234029" cy="3371432"/>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8908" name="任意多边形 5"/>
          <p:cNvSpPr/>
          <p:nvPr>
            <p:custDataLst>
              <p:tags r:id="rId9"/>
            </p:custDataLst>
          </p:nvPr>
        </p:nvSpPr>
        <p:spPr>
          <a:xfrm flipV="1">
            <a:off x="608330" y="1761320"/>
            <a:ext cx="2488160" cy="1196385"/>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8910"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10"/>
            </p:custDataLst>
          </p:nvPr>
        </p:nvSpPr>
        <p:spPr bwMode="auto">
          <a:xfrm>
            <a:off x="736495" y="3110255"/>
            <a:ext cx="2234029" cy="2012826"/>
          </a:xfrm>
          <a:prstGeom prst="rect">
            <a:avLst/>
          </a:prstGeom>
          <a:noFill/>
          <a:ln>
            <a:noFill/>
          </a:ln>
        </p:spPr>
        <p:txBody>
          <a:bodyPr wrap="square">
            <a:normAutofit fontScale="95000" lnSpcReduction="10000"/>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marR="0" lvl="0" indent="0" defTabSz="1219200" rtl="0" eaLnBrk="1" fontAlgn="auto" latinLnBrk="0" hangingPunct="1">
              <a:lnSpc>
                <a:spcPct val="130000"/>
              </a:lnSpc>
              <a:spcBef>
                <a:spcPct val="0"/>
              </a:spcBef>
              <a:spcAft>
                <a:spcPct val="0"/>
              </a:spcAft>
              <a:buClrTx/>
              <a:buSzTx/>
              <a:buFont typeface="Arial" pitchFamily="34" charset="0"/>
              <a:buNone/>
            </a:pPr>
            <a:r>
              <a:rPr kumimoji="0" lang="zh-CN" altLang="en-US" sz="2000" b="0" i="0" u="none" strike="noStrike" kern="1200" cap="none" spc="0" normalizeH="0" baseline="0" noProof="0">
                <a:ln>
                  <a:noFill/>
                </a:ln>
                <a:solidFill>
                  <a:schemeClr val="tx1">
                    <a:lumMod val="75000"/>
                    <a:lumOff val="25000"/>
                  </a:schemeClr>
                </a:solidFill>
                <a:effectLst/>
                <a:uLnTx/>
                <a:uFillTx/>
                <a:latin typeface="+mn-ea"/>
                <a:ea typeface="+mn-ea"/>
                <a:cs typeface="+mn-ea"/>
                <a:sym typeface="+mn-lt"/>
              </a:rPr>
              <a:t>安全工程是一门研究人类生产活动中如何保障安全的学科</a:t>
            </a:r>
            <a:endParaRPr kumimoji="0" lang="zh-CN" altLang="en-US" sz="2000" b="0" i="0" u="none" strike="noStrike" kern="1200" cap="none" spc="0" normalizeH="0" baseline="0" noProof="0">
              <a:ln>
                <a:noFill/>
              </a:ln>
              <a:solidFill>
                <a:schemeClr val="tx1">
                  <a:lumMod val="75000"/>
                  <a:lumOff val="25000"/>
                </a:schemeClr>
              </a:solidFill>
              <a:effectLst/>
              <a:uLnTx/>
              <a:uFillTx/>
              <a:latin typeface="+mn-ea"/>
              <a:ea typeface="+mn-ea"/>
              <a:cs typeface="+mn-ea"/>
              <a:sym typeface="+mn-lt"/>
            </a:endParaRPr>
          </a:p>
        </p:txBody>
      </p:sp>
      <p:sp>
        <p:nvSpPr>
          <p:cNvPr id="1048912"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11"/>
            </p:custDataLst>
          </p:nvPr>
        </p:nvSpPr>
        <p:spPr bwMode="auto">
          <a:xfrm>
            <a:off x="6439191" y="3110255"/>
            <a:ext cx="2234029" cy="2012826"/>
          </a:xfrm>
          <a:prstGeom prst="rect">
            <a:avLst/>
          </a:prstGeom>
          <a:noFill/>
          <a:ln>
            <a:noFill/>
          </a:ln>
        </p:spPr>
        <p:txBody>
          <a:bodyPr wrap="square">
            <a:normAutofit fontScale="95000" lnSpcReduction="10000"/>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sz="2000" err="1">
                <a:solidFill>
                  <a:schemeClr val="tx1">
                    <a:lumMod val="75000"/>
                    <a:lumOff val="25000"/>
                  </a:schemeClr>
                </a:solidFill>
                <a:latin typeface="+mn-ea"/>
                <a:ea typeface="+mn-ea"/>
                <a:cs typeface="+mn-ea"/>
                <a:sym typeface="+mn-lt"/>
              </a:rPr>
              <a:t>安全工程涉及的领域包括工业安全、交通安全、消防安全等</a:t>
            </a:r>
            <a:endParaRPr sz="2000" err="1">
              <a:solidFill>
                <a:schemeClr val="tx1">
                  <a:lumMod val="75000"/>
                  <a:lumOff val="25000"/>
                </a:schemeClr>
              </a:solidFill>
              <a:latin typeface="+mn-ea"/>
              <a:ea typeface="+mn-ea"/>
              <a:cs typeface="+mn-ea"/>
              <a:sym typeface="+mn-lt"/>
            </a:endParaRPr>
          </a:p>
        </p:txBody>
      </p:sp>
      <p:sp>
        <p:nvSpPr>
          <p:cNvPr id="1048914" name="五边形 9"/>
          <p:cNvSpPr/>
          <p:nvPr>
            <p:custDataLst>
              <p:tags r:id="rId12"/>
            </p:custDataLst>
          </p:nvPr>
        </p:nvSpPr>
        <p:spPr>
          <a:xfrm rot="16200000" flipH="1">
            <a:off x="4350103" y="1600473"/>
            <a:ext cx="855601" cy="2488160"/>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8916" name="五边形 10"/>
          <p:cNvSpPr/>
          <p:nvPr>
            <p:custDataLst>
              <p:tags r:id="rId13"/>
            </p:custDataLst>
          </p:nvPr>
        </p:nvSpPr>
        <p:spPr>
          <a:xfrm rot="16200000" flipH="1">
            <a:off x="4371891" y="4373320"/>
            <a:ext cx="813368" cy="2234029"/>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8918" name="任意多边形 11"/>
          <p:cNvSpPr/>
          <p:nvPr>
            <p:custDataLst>
              <p:tags r:id="rId14"/>
            </p:custDataLst>
          </p:nvPr>
        </p:nvSpPr>
        <p:spPr>
          <a:xfrm>
            <a:off x="3661217" y="2413038"/>
            <a:ext cx="2234029" cy="3371432"/>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marL="0" marR="0" lvl="0" indent="0" algn="ctr" defTabSz="1219200" rtl="0" eaLnBrk="1" fontAlgn="auto" latinLnBrk="0" hangingPunct="1">
              <a:lnSpc>
                <a:spcPct val="150000"/>
              </a:lnSpc>
              <a:spcBef>
                <a:spcPct val="0"/>
              </a:spcBef>
              <a:spcAft>
                <a:spcPct val="0"/>
              </a:spcAft>
              <a:buClrTx/>
              <a:buSzTx/>
              <a:buFontTx/>
              <a:buNone/>
            </a:pPr>
            <a:endParaRPr kumimoji="0" lang="zh-CN" altLang="en-US" sz="1400" b="0" i="0" u="none" strike="noStrike" kern="1200" cap="none" spc="0" normalizeH="0" baseline="0" noProof="1">
              <a:ln>
                <a:noFill/>
              </a:ln>
              <a:solidFill>
                <a:prstClr val="black"/>
              </a:solidFill>
              <a:effectLst/>
              <a:uLnTx/>
              <a:uFillTx/>
              <a:latin typeface="+mn-ea"/>
              <a:cs typeface="+mn-ea"/>
              <a:sym typeface="+mn-lt"/>
            </a:endParaRPr>
          </a:p>
        </p:txBody>
      </p:sp>
      <p:sp>
        <p:nvSpPr>
          <p:cNvPr id="1048920" name="任意多边形 12"/>
          <p:cNvSpPr/>
          <p:nvPr>
            <p:custDataLst>
              <p:tags r:id="rId15"/>
            </p:custDataLst>
          </p:nvPr>
        </p:nvSpPr>
        <p:spPr>
          <a:xfrm flipV="1">
            <a:off x="3533693" y="1774777"/>
            <a:ext cx="2488160" cy="1196385"/>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8922" name="五边形 23"/>
          <p:cNvSpPr/>
          <p:nvPr>
            <p:custDataLst>
              <p:tags r:id="rId16"/>
            </p:custDataLst>
          </p:nvPr>
        </p:nvSpPr>
        <p:spPr>
          <a:xfrm rot="16200000" flipH="1">
            <a:off x="9906050" y="1625465"/>
            <a:ext cx="855601" cy="2488160"/>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8924" name="五边形 24"/>
          <p:cNvSpPr/>
          <p:nvPr>
            <p:custDataLst>
              <p:tags r:id="rId17"/>
            </p:custDataLst>
          </p:nvPr>
        </p:nvSpPr>
        <p:spPr>
          <a:xfrm rot="16200000" flipH="1">
            <a:off x="9927838" y="4397030"/>
            <a:ext cx="813368" cy="2235485"/>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8926" name="任意多边形 25"/>
          <p:cNvSpPr/>
          <p:nvPr>
            <p:custDataLst>
              <p:tags r:id="rId18"/>
            </p:custDataLst>
          </p:nvPr>
        </p:nvSpPr>
        <p:spPr>
          <a:xfrm>
            <a:off x="9216523" y="2438030"/>
            <a:ext cx="2235485" cy="3371432"/>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8928" name="任意多边形 26"/>
          <p:cNvSpPr/>
          <p:nvPr>
            <p:custDataLst>
              <p:tags r:id="rId19"/>
            </p:custDataLst>
          </p:nvPr>
        </p:nvSpPr>
        <p:spPr>
          <a:xfrm flipV="1">
            <a:off x="9089640" y="1799769"/>
            <a:ext cx="2488160" cy="1196385"/>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8930"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20"/>
            </p:custDataLst>
          </p:nvPr>
        </p:nvSpPr>
        <p:spPr bwMode="auto">
          <a:xfrm>
            <a:off x="9217164" y="3147423"/>
            <a:ext cx="2234029" cy="2012826"/>
          </a:xfrm>
          <a:prstGeom prst="rect">
            <a:avLst/>
          </a:prstGeom>
          <a:noFill/>
          <a:ln>
            <a:noFill/>
          </a:ln>
        </p:spPr>
        <p:txBody>
          <a:bodyPr wrap="square">
            <a:normAutofit fontScale="95000" lnSpcReduction="10000"/>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sz="2000" err="1">
                <a:solidFill>
                  <a:schemeClr val="tx1">
                    <a:lumMod val="75000"/>
                    <a:lumOff val="25000"/>
                  </a:schemeClr>
                </a:solidFill>
                <a:latin typeface="+mn-ea"/>
                <a:ea typeface="+mn-ea"/>
                <a:cs typeface="+mn-ea"/>
                <a:sym typeface="+mn-lt"/>
              </a:rPr>
              <a:t>安全工程需要综合运用多种学科知识，包括物理学、化学、生物学等</a:t>
            </a:r>
            <a:endParaRPr sz="2000" err="1">
              <a:solidFill>
                <a:schemeClr val="tx1">
                  <a:lumMod val="75000"/>
                  <a:lumOff val="25000"/>
                </a:schemeClr>
              </a:solidFill>
              <a:latin typeface="+mn-ea"/>
              <a:ea typeface="+mn-ea"/>
              <a:cs typeface="+mn-ea"/>
              <a:sym typeface="+mn-lt"/>
            </a:endParaRPr>
          </a:p>
        </p:txBody>
      </p:sp>
      <p:sp>
        <p:nvSpPr>
          <p:cNvPr id="1048932"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21"/>
            </p:custDataLst>
          </p:nvPr>
        </p:nvSpPr>
        <p:spPr bwMode="auto">
          <a:xfrm>
            <a:off x="3661217" y="3122431"/>
            <a:ext cx="2234029" cy="2012826"/>
          </a:xfrm>
          <a:prstGeom prst="rect">
            <a:avLst/>
          </a:prstGeom>
          <a:noFill/>
          <a:ln>
            <a:noFill/>
          </a:ln>
        </p:spPr>
        <p:txBody>
          <a:bodyPr wrap="square">
            <a:normAutofit fontScale="95000" lnSpcReduction="10000"/>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lang="zh-CN" altLang="en-US" sz="2000">
                <a:solidFill>
                  <a:schemeClr val="tx1">
                    <a:lumMod val="75000"/>
                    <a:lumOff val="25000"/>
                  </a:schemeClr>
                </a:solidFill>
                <a:latin typeface="+mn-ea"/>
                <a:ea typeface="+mn-ea"/>
                <a:cs typeface="+mn-ea"/>
                <a:sym typeface="+mn-lt"/>
              </a:rPr>
              <a:t>安全工程旨在预防和减少事故的发生，保障人员和财产安全</a:t>
            </a:r>
            <a:endParaRPr lang="zh-CN" altLang="en-US" sz="2000">
              <a:solidFill>
                <a:schemeClr val="tx1">
                  <a:lumMod val="75000"/>
                  <a:lumOff val="25000"/>
                </a:schemeClr>
              </a:solidFill>
              <a:latin typeface="+mn-ea"/>
              <a:ea typeface="+mn-ea"/>
              <a:cs typeface="+mn-ea"/>
              <a:sym typeface="+mn-lt"/>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1" name=""/>
        <p:cNvGrpSpPr/>
        <p:nvPr/>
      </p:nvGrpSpPr>
      <p:grpSpPr>
        <a:xfrm>
          <a:off x="0" y="0"/>
          <a:ext cx="0" cy="0"/>
        </a:xfrm>
      </p:grpSpPr>
      <p:sp>
        <p:nvSpPr>
          <p:cNvPr id="1048966" name="标题 2"/>
          <p:cNvSpPr>
            <a:spLocks noGrp="1"/>
          </p:cNvSpPr>
          <p:nvPr>
            <p:ph type="title" idx="2"/>
          </p:nvPr>
        </p:nvSpPr>
        <p:spPr/>
        <p:txBody>
          <a:bodyPr>
            <a:normAutofit fontScale="90000"/>
          </a:bodyPr>
          <a:lstStyle/>
          <a:p>
            <a:r>
              <a:rPr lang="zh-CN" altLang="en-US"/>
              <a:t>安全工程的重要性</a:t>
            </a:r>
            <a:endParaRPr lang="zh-CN" altLang="en-US"/>
          </a:p>
        </p:txBody>
      </p:sp>
      <p:sp>
        <p:nvSpPr>
          <p:cNvPr id="1048968" name="任意多边形 20"/>
          <p:cNvSpPr/>
          <p:nvPr>
            <p:custDataLst>
              <p:tags r:id="rId2"/>
            </p:custDataLst>
          </p:nvPr>
        </p:nvSpPr>
        <p:spPr>
          <a:xfrm rot="2700000">
            <a:off x="1706536" y="1452880"/>
            <a:ext cx="1281747" cy="1283973"/>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1"/>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lnSpc>
                <a:spcPct val="120000"/>
              </a:lnSpc>
            </a:pPr>
            <a:endParaRPr>
              <a:latin typeface="+mn-ea"/>
              <a:sym typeface="Arial" pitchFamily="34" charset="0"/>
            </a:endParaRPr>
          </a:p>
        </p:txBody>
      </p:sp>
      <p:sp>
        <p:nvSpPr>
          <p:cNvPr id="1048970" name="文本框 24"/>
          <p:cNvSpPr txBox="1"/>
          <p:nvPr>
            <p:custDataLst>
              <p:tags r:id="rId3"/>
            </p:custDataLst>
          </p:nvPr>
        </p:nvSpPr>
        <p:spPr bwMode="auto">
          <a:xfrm>
            <a:off x="1350821" y="3188537"/>
            <a:ext cx="1993646" cy="3040715"/>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保障人员生命安全：减少工伤事故和职业病的发生，降低人员伤亡和经济损失。</a:t>
            </a:r>
            <a:endParaRPr lang="zh-CN" altLang="en-US" sz="2000" spc="150">
              <a:solidFill>
                <a:schemeClr val="tx1">
                  <a:lumMod val="75000"/>
                  <a:lumOff val="25000"/>
                </a:schemeClr>
              </a:solidFill>
              <a:latin typeface="+mn-ea"/>
              <a:sym typeface="+mn-ea"/>
            </a:endParaRPr>
          </a:p>
        </p:txBody>
      </p:sp>
      <p:sp>
        <p:nvSpPr>
          <p:cNvPr id="1048972" name="矩形 42"/>
          <p:cNvSpPr/>
          <p:nvPr>
            <p:custDataLst>
              <p:tags r:id="rId4"/>
            </p:custDataLst>
          </p:nvPr>
        </p:nvSpPr>
        <p:spPr>
          <a:xfrm>
            <a:off x="1482832" y="2811361"/>
            <a:ext cx="1729282" cy="122460"/>
          </a:xfrm>
          <a:prstGeom prst="rect">
            <a:avLst/>
          </a:prstGeom>
          <a:solidFill>
            <a:schemeClr val="accent1"/>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lnSpc>
                <a:spcPct val="140000"/>
              </a:lnSpc>
            </a:pPr>
            <a:endParaRPr>
              <a:latin typeface="+mn-ea"/>
              <a:sym typeface="Arial" pitchFamily="34" charset="0"/>
            </a:endParaRPr>
          </a:p>
        </p:txBody>
      </p:sp>
      <p:sp>
        <p:nvSpPr>
          <p:cNvPr id="1048974" name="任意多边形 18"/>
          <p:cNvSpPr/>
          <p:nvPr>
            <p:custDataLst>
              <p:tags r:id="rId5"/>
            </p:custDataLst>
          </p:nvPr>
        </p:nvSpPr>
        <p:spPr>
          <a:xfrm rot="5400000">
            <a:off x="4203697" y="1452880"/>
            <a:ext cx="1281747" cy="1283973"/>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2"/>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lnSpc>
                <a:spcPct val="120000"/>
              </a:lnSpc>
            </a:pPr>
            <a:endParaRPr>
              <a:latin typeface="+mn-ea"/>
              <a:sym typeface="Arial" pitchFamily="34" charset="0"/>
            </a:endParaRPr>
          </a:p>
        </p:txBody>
      </p:sp>
      <p:sp>
        <p:nvSpPr>
          <p:cNvPr id="1048976" name="文本框 27"/>
          <p:cNvSpPr txBox="1"/>
          <p:nvPr>
            <p:custDataLst>
              <p:tags r:id="rId6"/>
            </p:custDataLst>
          </p:nvPr>
        </p:nvSpPr>
        <p:spPr bwMode="auto">
          <a:xfrm>
            <a:off x="3847331" y="3188537"/>
            <a:ext cx="1993646" cy="3040715"/>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维护社会稳定：保障生产安全，维护社会稳定和经济发展。</a:t>
            </a:r>
            <a:endParaRPr lang="zh-CN" altLang="en-US" sz="2000" spc="150">
              <a:solidFill>
                <a:schemeClr val="tx1">
                  <a:lumMod val="75000"/>
                  <a:lumOff val="25000"/>
                </a:schemeClr>
              </a:solidFill>
              <a:latin typeface="+mn-ea"/>
              <a:sym typeface="+mn-ea"/>
            </a:endParaRPr>
          </a:p>
        </p:txBody>
      </p:sp>
      <p:sp>
        <p:nvSpPr>
          <p:cNvPr id="1048978" name="矩形 43"/>
          <p:cNvSpPr/>
          <p:nvPr>
            <p:custDataLst>
              <p:tags r:id="rId7"/>
            </p:custDataLst>
          </p:nvPr>
        </p:nvSpPr>
        <p:spPr>
          <a:xfrm>
            <a:off x="3979993" y="2811361"/>
            <a:ext cx="1729282" cy="122460"/>
          </a:xfrm>
          <a:prstGeom prst="rect">
            <a:avLst/>
          </a:prstGeom>
          <a:solidFill>
            <a:schemeClr val="accent2"/>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lnSpc>
                <a:spcPct val="140000"/>
              </a:lnSpc>
            </a:pPr>
            <a:endParaRPr>
              <a:latin typeface="+mn-ea"/>
              <a:sym typeface="Arial" pitchFamily="34" charset="0"/>
            </a:endParaRPr>
          </a:p>
        </p:txBody>
      </p:sp>
      <p:sp>
        <p:nvSpPr>
          <p:cNvPr id="1048980" name="任意多边形 21"/>
          <p:cNvSpPr/>
          <p:nvPr>
            <p:custDataLst>
              <p:tags r:id="rId8"/>
            </p:custDataLst>
          </p:nvPr>
        </p:nvSpPr>
        <p:spPr>
          <a:xfrm rot="18900000" flipH="1">
            <a:off x="6700207" y="1452880"/>
            <a:ext cx="1281747" cy="1283973"/>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3"/>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lnSpc>
                <a:spcPct val="120000"/>
              </a:lnSpc>
            </a:pPr>
            <a:endParaRPr>
              <a:latin typeface="+mn-ea"/>
              <a:sym typeface="Arial" pitchFamily="34" charset="0"/>
            </a:endParaRPr>
          </a:p>
        </p:txBody>
      </p:sp>
      <p:sp>
        <p:nvSpPr>
          <p:cNvPr id="1048982" name="文本框 30"/>
          <p:cNvSpPr txBox="1"/>
          <p:nvPr>
            <p:custDataLst>
              <p:tags r:id="rId9"/>
            </p:custDataLst>
          </p:nvPr>
        </p:nvSpPr>
        <p:spPr bwMode="auto">
          <a:xfrm>
            <a:off x="6344492" y="3188537"/>
            <a:ext cx="1993646" cy="3040715"/>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提高企业竞争力：通过安全生产管理，提高企业形象和竞争力。</a:t>
            </a:r>
            <a:endParaRPr lang="zh-CN" altLang="en-US" sz="2000" spc="150">
              <a:solidFill>
                <a:schemeClr val="tx1">
                  <a:lumMod val="75000"/>
                  <a:lumOff val="25000"/>
                </a:schemeClr>
              </a:solidFill>
              <a:latin typeface="+mn-ea"/>
              <a:sym typeface="+mn-ea"/>
            </a:endParaRPr>
          </a:p>
        </p:txBody>
      </p:sp>
      <p:sp>
        <p:nvSpPr>
          <p:cNvPr id="1048984" name="矩形 44"/>
          <p:cNvSpPr/>
          <p:nvPr>
            <p:custDataLst>
              <p:tags r:id="rId10"/>
            </p:custDataLst>
          </p:nvPr>
        </p:nvSpPr>
        <p:spPr>
          <a:xfrm>
            <a:off x="6475853" y="2811361"/>
            <a:ext cx="1729282" cy="122460"/>
          </a:xfrm>
          <a:prstGeom prst="rect">
            <a:avLst/>
          </a:prstGeom>
          <a:solidFill>
            <a:schemeClr val="accent3"/>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lnSpc>
                <a:spcPct val="140000"/>
              </a:lnSpc>
            </a:pPr>
            <a:endParaRPr>
              <a:latin typeface="+mn-ea"/>
              <a:sym typeface="Arial" pitchFamily="34" charset="0"/>
            </a:endParaRPr>
          </a:p>
        </p:txBody>
      </p:sp>
      <p:sp>
        <p:nvSpPr>
          <p:cNvPr id="1048986" name="任意多边形 22"/>
          <p:cNvSpPr/>
          <p:nvPr>
            <p:custDataLst>
              <p:tags r:id="rId11"/>
            </p:custDataLst>
          </p:nvPr>
        </p:nvSpPr>
        <p:spPr>
          <a:xfrm rot="2700000" flipH="1" flipV="1">
            <a:off x="9196718" y="1452880"/>
            <a:ext cx="1281747" cy="1283973"/>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4"/>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lnSpc>
                <a:spcPct val="120000"/>
              </a:lnSpc>
            </a:pPr>
            <a:endParaRPr>
              <a:latin typeface="+mn-ea"/>
              <a:sym typeface="Arial" pitchFamily="34" charset="0"/>
            </a:endParaRPr>
          </a:p>
        </p:txBody>
      </p:sp>
      <p:sp>
        <p:nvSpPr>
          <p:cNvPr id="1048988" name="文本框 33"/>
          <p:cNvSpPr txBox="1"/>
          <p:nvPr>
            <p:custDataLst>
              <p:tags r:id="rId12"/>
            </p:custDataLst>
          </p:nvPr>
        </p:nvSpPr>
        <p:spPr bwMode="auto">
          <a:xfrm>
            <a:off x="8841002" y="3188537"/>
            <a:ext cx="1993646" cy="3040715"/>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履行社会责任：企业应履行安全生产的社会责任，创造安全的生产环境。</a:t>
            </a:r>
            <a:endParaRPr lang="zh-CN" altLang="en-US" sz="2000" spc="150">
              <a:solidFill>
                <a:schemeClr val="tx1">
                  <a:lumMod val="75000"/>
                  <a:lumOff val="25000"/>
                </a:schemeClr>
              </a:solidFill>
              <a:latin typeface="+mn-ea"/>
              <a:sym typeface="+mn-ea"/>
            </a:endParaRPr>
          </a:p>
        </p:txBody>
      </p:sp>
      <p:sp>
        <p:nvSpPr>
          <p:cNvPr id="1048990" name="矩形 45"/>
          <p:cNvSpPr/>
          <p:nvPr>
            <p:custDataLst>
              <p:tags r:id="rId13"/>
            </p:custDataLst>
          </p:nvPr>
        </p:nvSpPr>
        <p:spPr>
          <a:xfrm>
            <a:off x="8973014" y="2811361"/>
            <a:ext cx="1729282" cy="122460"/>
          </a:xfrm>
          <a:prstGeom prst="rect">
            <a:avLst/>
          </a:prstGeom>
          <a:solidFill>
            <a:schemeClr val="accent4"/>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lnSpc>
                <a:spcPct val="140000"/>
              </a:lnSpc>
            </a:pPr>
            <a:endParaRPr>
              <a:latin typeface="+mn-ea"/>
              <a:sym typeface="Arial" pitchFamily="34" charset="0"/>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9" name=""/>
        <p:cNvGrpSpPr/>
        <p:nvPr/>
      </p:nvGrpSpPr>
      <p:grpSpPr>
        <a:xfrm>
          <a:off x="0" y="0"/>
          <a:ext cx="0" cy="0"/>
        </a:xfrm>
      </p:grpSpPr>
      <p:sp>
        <p:nvSpPr>
          <p:cNvPr id="1049024" name="标题 2"/>
          <p:cNvSpPr>
            <a:spLocks noGrp="1"/>
          </p:cNvSpPr>
          <p:nvPr>
            <p:ph type="title" idx="2"/>
          </p:nvPr>
        </p:nvSpPr>
        <p:spPr/>
        <p:txBody>
          <a:bodyPr>
            <a:normAutofit fontScale="90000"/>
          </a:bodyPr>
          <a:lstStyle/>
          <a:p>
            <a:r>
              <a:rPr lang="zh-CN" altLang="en-US"/>
              <a:t>安全工程的应用领域</a:t>
            </a:r>
            <a:endParaRPr lang="zh-CN" altLang="en-US"/>
          </a:p>
        </p:txBody>
      </p:sp>
      <p:sp>
        <p:nvSpPr>
          <p:cNvPr id="1049026" name="椭圆 262"/>
          <p:cNvSpPr/>
          <p:nvPr>
            <p:custDataLst>
              <p:tags r:id="rId2"/>
            </p:custDataLst>
          </p:nvPr>
        </p:nvSpPr>
        <p:spPr>
          <a:xfrm>
            <a:off x="2414057" y="4093381"/>
            <a:ext cx="7357027" cy="1924766"/>
          </a:xfrm>
          <a:prstGeom prst="ellipse">
            <a:avLst/>
          </a:prstGeom>
          <a:gradFill flip="none" rotWithShape="1">
            <a:gsLst>
              <a:gs pos="25000">
                <a:schemeClr val="accent1">
                  <a:alpha val="0"/>
                </a:schemeClr>
              </a:gs>
              <a:gs pos="100000">
                <a:schemeClr val="accent1">
                  <a:alpha val="10000"/>
                </a:schemeClr>
              </a:gs>
            </a:gsLst>
            <a:path path="circle">
              <a:fillToRect l="50000" t="50000" r="50000" b="50000"/>
            </a:path>
          </a:gradFill>
          <a:ln w="12700" cap="flat" cmpd="sng" algn="ctr">
            <a:noFill/>
            <a:prstDash val="dash"/>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charset="-122"/>
              <a:cs typeface="+mn-cs"/>
            </a:endParaRPr>
          </a:p>
        </p:txBody>
      </p:sp>
      <p:sp>
        <p:nvSpPr>
          <p:cNvPr id="1049028" name="椭圆 263"/>
          <p:cNvSpPr/>
          <p:nvPr>
            <p:custDataLst>
              <p:tags r:id="rId3"/>
            </p:custDataLst>
          </p:nvPr>
        </p:nvSpPr>
        <p:spPr>
          <a:xfrm>
            <a:off x="3266271" y="4173766"/>
            <a:ext cx="5577986" cy="1652921"/>
          </a:xfrm>
          <a:prstGeom prst="ellipse">
            <a:avLst/>
          </a:prstGeom>
          <a:gradFill flip="none" rotWithShape="1">
            <a:gsLst>
              <a:gs pos="25000">
                <a:schemeClr val="accent1">
                  <a:alpha val="0"/>
                </a:schemeClr>
              </a:gs>
              <a:gs pos="100000">
                <a:schemeClr val="accent1">
                  <a:alpha val="10000"/>
                </a:schemeClr>
              </a:gs>
            </a:gsLst>
            <a:path path="circle">
              <a:fillToRect l="50000" t="50000" r="50000" b="50000"/>
            </a:path>
          </a:gradFill>
          <a:ln w="12700" cap="flat" cmpd="sng" algn="ctr">
            <a:solidFill>
              <a:schemeClr val="accent1"/>
            </a:solidFill>
            <a:prstDash val="dash"/>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charset="-122"/>
              <a:cs typeface="+mn-cs"/>
            </a:endParaRPr>
          </a:p>
        </p:txBody>
      </p:sp>
      <p:sp>
        <p:nvSpPr>
          <p:cNvPr id="1049030" name="椭圆 264"/>
          <p:cNvSpPr/>
          <p:nvPr>
            <p:custDataLst>
              <p:tags r:id="rId4"/>
            </p:custDataLst>
          </p:nvPr>
        </p:nvSpPr>
        <p:spPr>
          <a:xfrm>
            <a:off x="4064242" y="4410347"/>
            <a:ext cx="3981146" cy="1179731"/>
          </a:xfrm>
          <a:prstGeom prst="ellipse">
            <a:avLst/>
          </a:prstGeom>
          <a:gradFill flip="none" rotWithShape="1">
            <a:gsLst>
              <a:gs pos="0">
                <a:schemeClr val="accent1">
                  <a:alpha val="0"/>
                </a:schemeClr>
              </a:gs>
              <a:gs pos="100000">
                <a:schemeClr val="accent1">
                  <a:alpha val="20000"/>
                </a:schemeClr>
              </a:gs>
            </a:gsLst>
            <a:path path="circle">
              <a:fillToRect l="50000" t="50000" r="50000" b="50000"/>
            </a:path>
          </a:gra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charset="-122"/>
              <a:cs typeface="+mn-cs"/>
            </a:endParaRPr>
          </a:p>
        </p:txBody>
      </p:sp>
      <p:sp>
        <p:nvSpPr>
          <p:cNvPr id="1049032" name="椭圆 265"/>
          <p:cNvSpPr/>
          <p:nvPr>
            <p:custDataLst>
              <p:tags r:id="rId5"/>
            </p:custDataLst>
          </p:nvPr>
        </p:nvSpPr>
        <p:spPr>
          <a:xfrm>
            <a:off x="4738693" y="4610330"/>
            <a:ext cx="2631992" cy="779937"/>
          </a:xfrm>
          <a:prstGeom prst="ellipse">
            <a:avLst/>
          </a:prstGeom>
          <a:gradFill flip="none" rotWithShape="1">
            <a:gsLst>
              <a:gs pos="0">
                <a:schemeClr val="accent1">
                  <a:alpha val="0"/>
                </a:schemeClr>
              </a:gs>
              <a:gs pos="100000">
                <a:schemeClr val="accent1">
                  <a:alpha val="20000"/>
                </a:schemeClr>
              </a:gs>
            </a:gsLst>
            <a:path path="circle">
              <a:fillToRect l="50000" t="50000" r="50000" b="50000"/>
            </a:path>
          </a:gradFill>
          <a:ln w="12700" cap="flat" cmpd="sng" algn="ctr">
            <a:solidFill>
              <a:schemeClr val="accent1">
                <a:alpha val="15000"/>
              </a:schemeClr>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charset="-122"/>
              <a:cs typeface="+mn-cs"/>
            </a:endParaRPr>
          </a:p>
        </p:txBody>
      </p:sp>
      <p:sp>
        <p:nvSpPr>
          <p:cNvPr id="1049034" name="椭圆 266"/>
          <p:cNvSpPr/>
          <p:nvPr>
            <p:custDataLst>
              <p:tags r:id="rId6"/>
            </p:custDataLst>
          </p:nvPr>
        </p:nvSpPr>
        <p:spPr>
          <a:xfrm>
            <a:off x="5430137" y="4814887"/>
            <a:ext cx="1513935" cy="448624"/>
          </a:xfrm>
          <a:prstGeom prst="ellipse">
            <a:avLst/>
          </a:prstGeom>
          <a:solidFill>
            <a:schemeClr val="accent1">
              <a:alpha val="40000"/>
            </a:schemeClr>
          </a:solidFill>
          <a:ln w="12700" cap="flat" cmpd="sng" algn="ctr">
            <a:noFill/>
            <a:prstDash val="solid"/>
            <a:miter lim="800000"/>
          </a:ln>
          <a:effectLst>
            <a:softEdge rad="114300"/>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charset="-122"/>
              <a:cs typeface="+mn-cs"/>
            </a:endParaRPr>
          </a:p>
        </p:txBody>
      </p:sp>
      <p:cxnSp>
        <p:nvCxnSpPr>
          <p:cNvPr id="3145773" name="直接连接符 267"/>
          <p:cNvCxnSpPr/>
          <p:nvPr>
            <p:custDataLst>
              <p:tags r:id="rId7"/>
            </p:custDataLst>
          </p:nvPr>
        </p:nvCxnSpPr>
        <p:spPr>
          <a:xfrm flipH="1">
            <a:off x="2869573" y="4740384"/>
            <a:ext cx="0" cy="847449"/>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036" name="椭圆 268"/>
          <p:cNvSpPr/>
          <p:nvPr>
            <p:custDataLst>
              <p:tags r:id="rId8"/>
            </p:custDataLst>
          </p:nvPr>
        </p:nvSpPr>
        <p:spPr>
          <a:xfrm flipV="1">
            <a:off x="2778078" y="4554126"/>
            <a:ext cx="174872" cy="174865"/>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charset="-122"/>
              <a:cs typeface="+mn-cs"/>
            </a:endParaRPr>
          </a:p>
        </p:txBody>
      </p:sp>
      <p:sp>
        <p:nvSpPr>
          <p:cNvPr id="1049038" name="椭圆 269"/>
          <p:cNvSpPr/>
          <p:nvPr>
            <p:custDataLst>
              <p:tags r:id="rId9"/>
            </p:custDataLst>
          </p:nvPr>
        </p:nvSpPr>
        <p:spPr>
          <a:xfrm flipV="1">
            <a:off x="2819904" y="4596606"/>
            <a:ext cx="90607" cy="90603"/>
          </a:xfrm>
          <a:prstGeom prst="ellipse">
            <a:avLst/>
          </a:prstGeom>
          <a:solidFill>
            <a:schemeClr val="accent1"/>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charset="-122"/>
              <a:cs typeface="+mn-cs"/>
            </a:endParaRPr>
          </a:p>
        </p:txBody>
      </p:sp>
      <p:sp>
        <p:nvSpPr>
          <p:cNvPr id="1049040" name="椭圆 270"/>
          <p:cNvSpPr/>
          <p:nvPr>
            <p:custDataLst>
              <p:tags r:id="rId10"/>
            </p:custDataLst>
          </p:nvPr>
        </p:nvSpPr>
        <p:spPr>
          <a:xfrm flipV="1">
            <a:off x="7786797" y="3739817"/>
            <a:ext cx="105271" cy="105268"/>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charset="-122"/>
              <a:cs typeface="+mn-cs"/>
            </a:endParaRPr>
          </a:p>
        </p:txBody>
      </p:sp>
      <p:cxnSp>
        <p:nvCxnSpPr>
          <p:cNvPr id="3145775" name="直接连接符 271"/>
          <p:cNvCxnSpPr/>
          <p:nvPr>
            <p:custDataLst>
              <p:tags r:id="rId11"/>
            </p:custDataLst>
          </p:nvPr>
        </p:nvCxnSpPr>
        <p:spPr>
          <a:xfrm flipH="1">
            <a:off x="7839734" y="3854839"/>
            <a:ext cx="0" cy="1924766"/>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042" name="椭圆 272"/>
          <p:cNvSpPr/>
          <p:nvPr>
            <p:custDataLst>
              <p:tags r:id="rId12"/>
            </p:custDataLst>
          </p:nvPr>
        </p:nvSpPr>
        <p:spPr>
          <a:xfrm flipV="1">
            <a:off x="4009998" y="3614337"/>
            <a:ext cx="387620" cy="387609"/>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charset="-122"/>
              <a:cs typeface="+mn-cs"/>
            </a:endParaRPr>
          </a:p>
        </p:txBody>
      </p:sp>
      <p:cxnSp>
        <p:nvCxnSpPr>
          <p:cNvPr id="3145777" name="直接连接符 273"/>
          <p:cNvCxnSpPr/>
          <p:nvPr>
            <p:custDataLst>
              <p:tags r:id="rId13"/>
            </p:custDataLst>
          </p:nvPr>
        </p:nvCxnSpPr>
        <p:spPr>
          <a:xfrm flipH="1">
            <a:off x="4202792" y="4033909"/>
            <a:ext cx="0" cy="1017042"/>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cxnSp>
        <p:nvCxnSpPr>
          <p:cNvPr id="3145779" name="直接连接符 274"/>
          <p:cNvCxnSpPr/>
          <p:nvPr>
            <p:custDataLst>
              <p:tags r:id="rId14"/>
            </p:custDataLst>
          </p:nvPr>
        </p:nvCxnSpPr>
        <p:spPr>
          <a:xfrm flipH="1">
            <a:off x="7130644" y="3721518"/>
            <a:ext cx="0" cy="847449"/>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044" name="椭圆 275"/>
          <p:cNvSpPr/>
          <p:nvPr>
            <p:custDataLst>
              <p:tags r:id="rId15"/>
            </p:custDataLst>
          </p:nvPr>
        </p:nvSpPr>
        <p:spPr>
          <a:xfrm flipV="1">
            <a:off x="7039149" y="3535259"/>
            <a:ext cx="174872" cy="174865"/>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charset="-122"/>
              <a:cs typeface="+mn-cs"/>
            </a:endParaRPr>
          </a:p>
        </p:txBody>
      </p:sp>
      <p:sp>
        <p:nvSpPr>
          <p:cNvPr id="1049046" name="椭圆 276"/>
          <p:cNvSpPr/>
          <p:nvPr>
            <p:custDataLst>
              <p:tags r:id="rId16"/>
            </p:custDataLst>
          </p:nvPr>
        </p:nvSpPr>
        <p:spPr>
          <a:xfrm flipV="1">
            <a:off x="7080975" y="3577739"/>
            <a:ext cx="90607" cy="90603"/>
          </a:xfrm>
          <a:prstGeom prst="ellipse">
            <a:avLst/>
          </a:prstGeom>
          <a:solidFill>
            <a:schemeClr val="accent1"/>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charset="-122"/>
              <a:cs typeface="+mn-cs"/>
            </a:endParaRPr>
          </a:p>
        </p:txBody>
      </p:sp>
      <p:sp>
        <p:nvSpPr>
          <p:cNvPr id="1049048" name="椭圆 277"/>
          <p:cNvSpPr/>
          <p:nvPr>
            <p:custDataLst>
              <p:tags r:id="rId17"/>
            </p:custDataLst>
          </p:nvPr>
        </p:nvSpPr>
        <p:spPr>
          <a:xfrm flipV="1">
            <a:off x="3758386" y="4395969"/>
            <a:ext cx="105271" cy="105268"/>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charset="-122"/>
              <a:cs typeface="+mn-cs"/>
            </a:endParaRPr>
          </a:p>
        </p:txBody>
      </p:sp>
      <p:cxnSp>
        <p:nvCxnSpPr>
          <p:cNvPr id="3145781" name="直接连接符 278"/>
          <p:cNvCxnSpPr/>
          <p:nvPr>
            <p:custDataLst>
              <p:tags r:id="rId18"/>
            </p:custDataLst>
          </p:nvPr>
        </p:nvCxnSpPr>
        <p:spPr>
          <a:xfrm flipH="1">
            <a:off x="3811322" y="4510992"/>
            <a:ext cx="0" cy="1112942"/>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050" name="椭圆 279"/>
          <p:cNvSpPr/>
          <p:nvPr>
            <p:custDataLst>
              <p:tags r:id="rId19"/>
            </p:custDataLst>
          </p:nvPr>
        </p:nvSpPr>
        <p:spPr>
          <a:xfrm flipV="1">
            <a:off x="8529217" y="4631897"/>
            <a:ext cx="264035" cy="264026"/>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charset="-122"/>
              <a:cs typeface="+mn-cs"/>
            </a:endParaRPr>
          </a:p>
        </p:txBody>
      </p:sp>
      <p:cxnSp>
        <p:nvCxnSpPr>
          <p:cNvPr id="3145783" name="直接连接符 280"/>
          <p:cNvCxnSpPr/>
          <p:nvPr>
            <p:custDataLst>
              <p:tags r:id="rId20"/>
            </p:custDataLst>
          </p:nvPr>
        </p:nvCxnSpPr>
        <p:spPr>
          <a:xfrm flipH="1">
            <a:off x="8659924" y="4924682"/>
            <a:ext cx="0" cy="412894"/>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052" name="椭圆 281"/>
          <p:cNvSpPr/>
          <p:nvPr>
            <p:custDataLst>
              <p:tags r:id="rId21"/>
            </p:custDataLst>
          </p:nvPr>
        </p:nvSpPr>
        <p:spPr>
          <a:xfrm flipV="1">
            <a:off x="4949133" y="4943635"/>
            <a:ext cx="327055" cy="327044"/>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charset="-122"/>
              <a:cs typeface="+mn-cs"/>
            </a:endParaRPr>
          </a:p>
        </p:txBody>
      </p:sp>
      <p:cxnSp>
        <p:nvCxnSpPr>
          <p:cNvPr id="3145785" name="直接连接符 282"/>
          <p:cNvCxnSpPr/>
          <p:nvPr>
            <p:custDataLst>
              <p:tags r:id="rId22"/>
            </p:custDataLst>
          </p:nvPr>
        </p:nvCxnSpPr>
        <p:spPr>
          <a:xfrm flipH="1">
            <a:off x="5109903" y="5322687"/>
            <a:ext cx="0" cy="722488"/>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054" name="图形 15"/>
          <p:cNvSpPr/>
          <p:nvPr>
            <p:custDataLst>
              <p:tags r:id="rId23"/>
            </p:custDataLst>
          </p:nvPr>
        </p:nvSpPr>
        <p:spPr>
          <a:xfrm>
            <a:off x="5016447" y="5013563"/>
            <a:ext cx="187011" cy="182223"/>
          </a:xfrm>
          <a:custGeom>
            <a:gdLst>
              <a:gd name="connsiteX0" fmla="*/ 754063 w 1547773"/>
              <a:gd name="connsiteY0" fmla="*/ 19 h 1508143"/>
              <a:gd name="connsiteX1" fmla="*/ 1066998 w 1547773"/>
              <a:gd name="connsiteY1" fmla="*/ 67805 h 1508143"/>
              <a:gd name="connsiteX2" fmla="*/ 947341 w 1547773"/>
              <a:gd name="connsiteY2" fmla="*/ 181430 h 1508143"/>
              <a:gd name="connsiteX3" fmla="*/ 916583 w 1547773"/>
              <a:gd name="connsiteY3" fmla="*/ 293944 h 1508143"/>
              <a:gd name="connsiteX4" fmla="*/ 918766 w 1547773"/>
              <a:gd name="connsiteY4" fmla="*/ 301406 h 1508143"/>
              <a:gd name="connsiteX5" fmla="*/ 936784 w 1547773"/>
              <a:gd name="connsiteY5" fmla="*/ 357484 h 1508143"/>
              <a:gd name="connsiteX6" fmla="*/ 754063 w 1547773"/>
              <a:gd name="connsiteY6" fmla="*/ 317519 h 1508143"/>
              <a:gd name="connsiteX7" fmla="*/ 317500 w 1547773"/>
              <a:gd name="connsiteY7" fmla="*/ 754081 h 1508143"/>
              <a:gd name="connsiteX8" fmla="*/ 754063 w 1547773"/>
              <a:gd name="connsiteY8" fmla="*/ 1190644 h 1508143"/>
              <a:gd name="connsiteX9" fmla="*/ 1190625 w 1547773"/>
              <a:gd name="connsiteY9" fmla="*/ 754081 h 1508143"/>
              <a:gd name="connsiteX10" fmla="*/ 1163280 w 1547773"/>
              <a:gd name="connsiteY10" fmla="*/ 601681 h 1508143"/>
              <a:gd name="connsiteX11" fmla="*/ 1264722 w 1547773"/>
              <a:gd name="connsiteY11" fmla="*/ 630455 h 1508143"/>
              <a:gd name="connsiteX12" fmla="*/ 1373148 w 1547773"/>
              <a:gd name="connsiteY12" fmla="*/ 586640 h 1508143"/>
              <a:gd name="connsiteX13" fmla="*/ 1378188 w 1547773"/>
              <a:gd name="connsiteY13" fmla="*/ 581639 h 1508143"/>
              <a:gd name="connsiteX14" fmla="*/ 1462326 w 1547773"/>
              <a:gd name="connsiteY14" fmla="*/ 494604 h 1508143"/>
              <a:gd name="connsiteX15" fmla="*/ 1508125 w 1547773"/>
              <a:gd name="connsiteY15" fmla="*/ 754081 h 1508143"/>
              <a:gd name="connsiteX16" fmla="*/ 754063 w 1547773"/>
              <a:gd name="connsiteY16" fmla="*/ 1508144 h 1508143"/>
              <a:gd name="connsiteX17" fmla="*/ 0 w 1547773"/>
              <a:gd name="connsiteY17" fmla="*/ 754081 h 1508143"/>
              <a:gd name="connsiteX18" fmla="*/ 754063 w 1547773"/>
              <a:gd name="connsiteY18" fmla="*/ 19 h 1508143"/>
              <a:gd name="connsiteX19" fmla="*/ 754063 w 1547773"/>
              <a:gd name="connsiteY19" fmla="*/ 436581 h 1508143"/>
              <a:gd name="connsiteX20" fmla="*/ 895429 w 1547773"/>
              <a:gd name="connsiteY20" fmla="*/ 469720 h 1508143"/>
              <a:gd name="connsiteX21" fmla="*/ 700842 w 1547773"/>
              <a:gd name="connsiteY21" fmla="*/ 673952 h 1508143"/>
              <a:gd name="connsiteX22" fmla="*/ 720765 w 1547773"/>
              <a:gd name="connsiteY22" fmla="*/ 828138 h 1508143"/>
              <a:gd name="connsiteX23" fmla="*/ 887889 w 1547773"/>
              <a:gd name="connsiteY23" fmla="*/ 833139 h 1508143"/>
              <a:gd name="connsiteX24" fmla="*/ 892294 w 1547773"/>
              <a:gd name="connsiteY24" fmla="*/ 829170 h 1508143"/>
              <a:gd name="connsiteX25" fmla="*/ 1059299 w 1547773"/>
              <a:gd name="connsiteY25" fmla="*/ 666372 h 1508143"/>
              <a:gd name="connsiteX26" fmla="*/ 841864 w 1547773"/>
              <a:gd name="connsiteY26" fmla="*/ 1059226 h 1508143"/>
              <a:gd name="connsiteX27" fmla="*/ 449010 w 1547773"/>
              <a:gd name="connsiteY27" fmla="*/ 841791 h 1508143"/>
              <a:gd name="connsiteX28" fmla="*/ 666445 w 1547773"/>
              <a:gd name="connsiteY28" fmla="*/ 448936 h 1508143"/>
              <a:gd name="connsiteX29" fmla="*/ 754063 w 1547773"/>
              <a:gd name="connsiteY29" fmla="*/ 436581 h 1508143"/>
              <a:gd name="connsiteX30" fmla="*/ 1290876 w 1547773"/>
              <a:gd name="connsiteY30" fmla="*/ 11330 h 1508143"/>
              <a:gd name="connsiteX31" fmla="*/ 1300202 w 1547773"/>
              <a:gd name="connsiteY31" fmla="*/ 26451 h 1508143"/>
              <a:gd name="connsiteX32" fmla="*/ 1355368 w 1547773"/>
              <a:gd name="connsiteY32" fmla="*/ 192543 h 1508143"/>
              <a:gd name="connsiteX33" fmla="*/ 1521341 w 1547773"/>
              <a:gd name="connsiteY33" fmla="*/ 247629 h 1508143"/>
              <a:gd name="connsiteX34" fmla="*/ 1545787 w 1547773"/>
              <a:gd name="connsiteY34" fmla="*/ 296463 h 1508143"/>
              <a:gd name="connsiteX35" fmla="*/ 1536502 w 1547773"/>
              <a:gd name="connsiteY35" fmla="*/ 311526 h 1508143"/>
              <a:gd name="connsiteX36" fmla="*/ 1313259 w 1547773"/>
              <a:gd name="connsiteY36" fmla="*/ 534808 h 1508143"/>
              <a:gd name="connsiteX37" fmla="*/ 1234202 w 1547773"/>
              <a:gd name="connsiteY37" fmla="*/ 553461 h 1508143"/>
              <a:gd name="connsiteX38" fmla="*/ 1115854 w 1547773"/>
              <a:gd name="connsiteY38" fmla="*/ 513853 h 1508143"/>
              <a:gd name="connsiteX39" fmla="*/ 852884 w 1547773"/>
              <a:gd name="connsiteY39" fmla="*/ 776822 h 1508143"/>
              <a:gd name="connsiteX40" fmla="*/ 771009 w 1547773"/>
              <a:gd name="connsiteY40" fmla="*/ 778303 h 1508143"/>
              <a:gd name="connsiteX41" fmla="*/ 769528 w 1547773"/>
              <a:gd name="connsiteY41" fmla="*/ 696428 h 1508143"/>
              <a:gd name="connsiteX42" fmla="*/ 771009 w 1547773"/>
              <a:gd name="connsiteY42" fmla="*/ 694947 h 1508143"/>
              <a:gd name="connsiteX43" fmla="*/ 1033423 w 1547773"/>
              <a:gd name="connsiteY43" fmla="*/ 432533 h 1508143"/>
              <a:gd name="connsiteX44" fmla="*/ 994132 w 1547773"/>
              <a:gd name="connsiteY44" fmla="*/ 313471 h 1508143"/>
              <a:gd name="connsiteX45" fmla="*/ 1012904 w 1547773"/>
              <a:gd name="connsiteY45" fmla="*/ 234731 h 1508143"/>
              <a:gd name="connsiteX46" fmla="*/ 1236305 w 1547773"/>
              <a:gd name="connsiteY46" fmla="*/ 11290 h 1508143"/>
              <a:gd name="connsiteX47" fmla="*/ 1290876 w 1547773"/>
              <a:gd name="connsiteY47" fmla="*/ 11290 h 150814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1547773" h="1508143">
                <a:moveTo>
                  <a:pt x="754063" y="19"/>
                </a:moveTo>
                <a:cubicBezTo>
                  <a:pt x="865704" y="19"/>
                  <a:pt x="971669" y="24268"/>
                  <a:pt x="1066998" y="67805"/>
                </a:cubicBezTo>
                <a:lnTo>
                  <a:pt x="947341" y="181430"/>
                </a:lnTo>
                <a:cubicBezTo>
                  <a:pt x="917906" y="210853"/>
                  <a:pt x="906210" y="253639"/>
                  <a:pt x="916583" y="293944"/>
                </a:cubicBezTo>
                <a:lnTo>
                  <a:pt x="918766" y="301406"/>
                </a:lnTo>
                <a:lnTo>
                  <a:pt x="936784" y="357484"/>
                </a:lnTo>
                <a:cubicBezTo>
                  <a:pt x="879496" y="331069"/>
                  <a:pt x="817147" y="317432"/>
                  <a:pt x="754063" y="317519"/>
                </a:cubicBezTo>
                <a:cubicBezTo>
                  <a:pt x="512961" y="317519"/>
                  <a:pt x="317500" y="512980"/>
                  <a:pt x="317500" y="754081"/>
                </a:cubicBezTo>
                <a:cubicBezTo>
                  <a:pt x="317500" y="995183"/>
                  <a:pt x="512961" y="1190644"/>
                  <a:pt x="754063" y="1190644"/>
                </a:cubicBezTo>
                <a:cubicBezTo>
                  <a:pt x="995164" y="1190644"/>
                  <a:pt x="1190625" y="995183"/>
                  <a:pt x="1190625" y="754081"/>
                </a:cubicBezTo>
                <a:cubicBezTo>
                  <a:pt x="1190625" y="700503"/>
                  <a:pt x="1180981" y="649147"/>
                  <a:pt x="1163280" y="601681"/>
                </a:cubicBezTo>
                <a:lnTo>
                  <a:pt x="1264722" y="630455"/>
                </a:lnTo>
                <a:cubicBezTo>
                  <a:pt x="1304766" y="643829"/>
                  <a:pt x="1342509" y="616366"/>
                  <a:pt x="1373148" y="586640"/>
                </a:cubicBezTo>
                <a:lnTo>
                  <a:pt x="1378188" y="581639"/>
                </a:lnTo>
                <a:lnTo>
                  <a:pt x="1462326" y="494604"/>
                </a:lnTo>
                <a:cubicBezTo>
                  <a:pt x="1492732" y="577730"/>
                  <a:pt x="1508236" y="665569"/>
                  <a:pt x="1508125" y="754081"/>
                </a:cubicBezTo>
                <a:cubicBezTo>
                  <a:pt x="1508125" y="1170522"/>
                  <a:pt x="1170503" y="1508144"/>
                  <a:pt x="754063" y="1508144"/>
                </a:cubicBezTo>
                <a:cubicBezTo>
                  <a:pt x="337622" y="1508144"/>
                  <a:pt x="0" y="1170522"/>
                  <a:pt x="0" y="754081"/>
                </a:cubicBezTo>
                <a:cubicBezTo>
                  <a:pt x="0" y="337640"/>
                  <a:pt x="337622" y="19"/>
                  <a:pt x="754063" y="19"/>
                </a:cubicBezTo>
                <a:close/>
                <a:moveTo>
                  <a:pt x="754063" y="436581"/>
                </a:moveTo>
                <a:cubicBezTo>
                  <a:pt x="804862" y="436581"/>
                  <a:pt x="852845" y="448487"/>
                  <a:pt x="895429" y="469720"/>
                </a:cubicBezTo>
                <a:lnTo>
                  <a:pt x="700842" y="673952"/>
                </a:lnTo>
                <a:cubicBezTo>
                  <a:pt x="666393" y="708401"/>
                  <a:pt x="677188" y="786784"/>
                  <a:pt x="720765" y="828138"/>
                </a:cubicBezTo>
                <a:cubicBezTo>
                  <a:pt x="762595" y="867826"/>
                  <a:pt x="850463" y="864016"/>
                  <a:pt x="887889" y="833139"/>
                </a:cubicBezTo>
                <a:lnTo>
                  <a:pt x="892294" y="829170"/>
                </a:lnTo>
                <a:lnTo>
                  <a:pt x="1059299" y="666372"/>
                </a:lnTo>
                <a:cubicBezTo>
                  <a:pt x="1107740" y="834899"/>
                  <a:pt x="1010390" y="1010785"/>
                  <a:pt x="841864" y="1059226"/>
                </a:cubicBezTo>
                <a:cubicBezTo>
                  <a:pt x="673337" y="1107667"/>
                  <a:pt x="497450" y="1010317"/>
                  <a:pt x="449010" y="841791"/>
                </a:cubicBezTo>
                <a:cubicBezTo>
                  <a:pt x="400569" y="673264"/>
                  <a:pt x="497918" y="497377"/>
                  <a:pt x="666445" y="448936"/>
                </a:cubicBezTo>
                <a:cubicBezTo>
                  <a:pt x="694931" y="440749"/>
                  <a:pt x="724423" y="436590"/>
                  <a:pt x="754063" y="436581"/>
                </a:cubicBezTo>
                <a:close/>
                <a:moveTo>
                  <a:pt x="1290876" y="11330"/>
                </a:moveTo>
                <a:cubicBezTo>
                  <a:pt x="1295118" y="15577"/>
                  <a:pt x="1298311" y="20754"/>
                  <a:pt x="1300202" y="26451"/>
                </a:cubicBezTo>
                <a:lnTo>
                  <a:pt x="1355368" y="192543"/>
                </a:lnTo>
                <a:lnTo>
                  <a:pt x="1521341" y="247629"/>
                </a:lnTo>
                <a:cubicBezTo>
                  <a:pt x="1541577" y="254363"/>
                  <a:pt x="1552522" y="276227"/>
                  <a:pt x="1545787" y="296463"/>
                </a:cubicBezTo>
                <a:cubicBezTo>
                  <a:pt x="1543900" y="302135"/>
                  <a:pt x="1540721" y="307291"/>
                  <a:pt x="1536502" y="311526"/>
                </a:cubicBezTo>
                <a:lnTo>
                  <a:pt x="1313259" y="534808"/>
                </a:lnTo>
                <a:cubicBezTo>
                  <a:pt x="1292573" y="555509"/>
                  <a:pt x="1261960" y="562732"/>
                  <a:pt x="1234202" y="553461"/>
                </a:cubicBezTo>
                <a:lnTo>
                  <a:pt x="1115854" y="513853"/>
                </a:lnTo>
                <a:lnTo>
                  <a:pt x="852884" y="776822"/>
                </a:lnTo>
                <a:cubicBezTo>
                  <a:pt x="830684" y="799840"/>
                  <a:pt x="794027" y="800504"/>
                  <a:pt x="771009" y="778303"/>
                </a:cubicBezTo>
                <a:cubicBezTo>
                  <a:pt x="747991" y="756103"/>
                  <a:pt x="747328" y="719446"/>
                  <a:pt x="769528" y="696428"/>
                </a:cubicBezTo>
                <a:cubicBezTo>
                  <a:pt x="770013" y="695925"/>
                  <a:pt x="770506" y="695432"/>
                  <a:pt x="771009" y="694947"/>
                </a:cubicBezTo>
                <a:lnTo>
                  <a:pt x="1033423" y="432533"/>
                </a:lnTo>
                <a:lnTo>
                  <a:pt x="994132" y="313471"/>
                </a:lnTo>
                <a:cubicBezTo>
                  <a:pt x="985023" y="285785"/>
                  <a:pt x="992284" y="255328"/>
                  <a:pt x="1012904" y="234731"/>
                </a:cubicBezTo>
                <a:lnTo>
                  <a:pt x="1236305" y="11290"/>
                </a:lnTo>
                <a:cubicBezTo>
                  <a:pt x="1251381" y="-3763"/>
                  <a:pt x="1275800" y="-3763"/>
                  <a:pt x="1290876" y="11290"/>
                </a:cubicBez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056" name="图形 19"/>
          <p:cNvSpPr/>
          <p:nvPr>
            <p:custDataLst>
              <p:tags r:id="rId24"/>
            </p:custDataLst>
          </p:nvPr>
        </p:nvSpPr>
        <p:spPr>
          <a:xfrm>
            <a:off x="8597185" y="4705746"/>
            <a:ext cx="128075" cy="115333"/>
          </a:xfrm>
          <a:custGeom>
            <a:gdLst>
              <a:gd name="connsiteX0" fmla="*/ 1043984 w 1521932"/>
              <a:gd name="connsiteY0" fmla="*/ 0 h 1370507"/>
              <a:gd name="connsiteX1" fmla="*/ 1273457 w 1521932"/>
              <a:gd name="connsiteY1" fmla="*/ 132834 h 1370507"/>
              <a:gd name="connsiteX2" fmla="*/ 1504359 w 1521932"/>
              <a:gd name="connsiteY2" fmla="*/ 534988 h 1370507"/>
              <a:gd name="connsiteX3" fmla="*/ 1483920 w 1521932"/>
              <a:gd name="connsiteY3" fmla="*/ 693658 h 1370507"/>
              <a:gd name="connsiteX4" fmla="*/ 856858 w 1521932"/>
              <a:gd name="connsiteY4" fmla="*/ 1330960 h 1370507"/>
              <a:gd name="connsiteX5" fmla="*/ 669795 w 1521932"/>
              <a:gd name="connsiteY5" fmla="*/ 1332561 h 1370507"/>
              <a:gd name="connsiteX6" fmla="*/ 666358 w 1521932"/>
              <a:gd name="connsiteY6" fmla="*/ 1329055 h 1370507"/>
              <a:gd name="connsiteX7" fmla="*/ 36160 w 1521932"/>
              <a:gd name="connsiteY7" fmla="*/ 662384 h 1370507"/>
              <a:gd name="connsiteX8" fmla="*/ 19174 w 1521932"/>
              <a:gd name="connsiteY8" fmla="*/ 502920 h 1370507"/>
              <a:gd name="connsiteX9" fmla="*/ 246861 w 1521932"/>
              <a:gd name="connsiteY9" fmla="*/ 127476 h 1370507"/>
              <a:gd name="connsiteX10" fmla="*/ 473040 w 1521932"/>
              <a:gd name="connsiteY10" fmla="*/ 0 h 1370507"/>
              <a:gd name="connsiteX11" fmla="*/ 1043984 w 1521932"/>
              <a:gd name="connsiteY11" fmla="*/ 0 h 1370507"/>
              <a:gd name="connsiteX12" fmla="*/ 1107405 w 1521932"/>
              <a:gd name="connsiteY12" fmla="*/ 549235 h 1370507"/>
              <a:gd name="connsiteX13" fmla="*/ 1023228 w 1521932"/>
              <a:gd name="connsiteY13" fmla="*/ 549235 h 1370507"/>
              <a:gd name="connsiteX14" fmla="*/ 756607 w 1521932"/>
              <a:gd name="connsiteY14" fmla="*/ 815816 h 1370507"/>
              <a:gd name="connsiteX15" fmla="*/ 490026 w 1521932"/>
              <a:gd name="connsiteY15" fmla="*/ 549235 h 1370507"/>
              <a:gd name="connsiteX16" fmla="*/ 405849 w 1521932"/>
              <a:gd name="connsiteY16" fmla="*/ 547772 h 1370507"/>
              <a:gd name="connsiteX17" fmla="*/ 404386 w 1521932"/>
              <a:gd name="connsiteY17" fmla="*/ 631949 h 1370507"/>
              <a:gd name="connsiteX18" fmla="*/ 405849 w 1521932"/>
              <a:gd name="connsiteY18" fmla="*/ 633413 h 1370507"/>
              <a:gd name="connsiteX19" fmla="*/ 714538 w 1521932"/>
              <a:gd name="connsiteY19" fmla="*/ 942102 h 1370507"/>
              <a:gd name="connsiteX20" fmla="*/ 798715 w 1521932"/>
              <a:gd name="connsiteY20" fmla="*/ 942102 h 1370507"/>
              <a:gd name="connsiteX21" fmla="*/ 1107405 w 1521932"/>
              <a:gd name="connsiteY21" fmla="*/ 633413 h 1370507"/>
              <a:gd name="connsiteX22" fmla="*/ 1107405 w 1521932"/>
              <a:gd name="connsiteY22" fmla="*/ 549235 h 13705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521932" h="1370507">
                <a:moveTo>
                  <a:pt x="1043984" y="0"/>
                </a:moveTo>
                <a:cubicBezTo>
                  <a:pt x="1138743" y="-6"/>
                  <a:pt x="1226270" y="50660"/>
                  <a:pt x="1273457" y="132834"/>
                </a:cubicBezTo>
                <a:lnTo>
                  <a:pt x="1504359" y="534988"/>
                </a:lnTo>
                <a:cubicBezTo>
                  <a:pt x="1533926" y="586471"/>
                  <a:pt x="1525569" y="651348"/>
                  <a:pt x="1483920" y="693658"/>
                </a:cubicBezTo>
                <a:lnTo>
                  <a:pt x="856858" y="1330960"/>
                </a:lnTo>
                <a:cubicBezTo>
                  <a:pt x="805644" y="1383058"/>
                  <a:pt x="721893" y="1383775"/>
                  <a:pt x="669795" y="1332561"/>
                </a:cubicBezTo>
                <a:cubicBezTo>
                  <a:pt x="668627" y="1331414"/>
                  <a:pt x="667481" y="1330245"/>
                  <a:pt x="666358" y="1329055"/>
                </a:cubicBezTo>
                <a:lnTo>
                  <a:pt x="36160" y="662384"/>
                </a:lnTo>
                <a:cubicBezTo>
                  <a:pt x="-4751" y="619113"/>
                  <a:pt x="-11704" y="553839"/>
                  <a:pt x="19174" y="502920"/>
                </a:cubicBezTo>
                <a:lnTo>
                  <a:pt x="246861" y="127476"/>
                </a:lnTo>
                <a:cubicBezTo>
                  <a:pt x="294792" y="48374"/>
                  <a:pt x="380549" y="41"/>
                  <a:pt x="473040" y="0"/>
                </a:cubicBezTo>
                <a:lnTo>
                  <a:pt x="1043984" y="0"/>
                </a:lnTo>
                <a:close/>
                <a:moveTo>
                  <a:pt x="1107405" y="549235"/>
                </a:moveTo>
                <a:cubicBezTo>
                  <a:pt x="1084158" y="525995"/>
                  <a:pt x="1046475" y="525995"/>
                  <a:pt x="1023228" y="549235"/>
                </a:cubicBezTo>
                <a:lnTo>
                  <a:pt x="756607" y="815816"/>
                </a:lnTo>
                <a:lnTo>
                  <a:pt x="490026" y="549235"/>
                </a:lnTo>
                <a:cubicBezTo>
                  <a:pt x="467185" y="525586"/>
                  <a:pt x="429498" y="524931"/>
                  <a:pt x="405849" y="547772"/>
                </a:cubicBezTo>
                <a:cubicBezTo>
                  <a:pt x="382200" y="570613"/>
                  <a:pt x="381545" y="608301"/>
                  <a:pt x="404386" y="631949"/>
                </a:cubicBezTo>
                <a:cubicBezTo>
                  <a:pt x="404865" y="632446"/>
                  <a:pt x="405353" y="632933"/>
                  <a:pt x="405849" y="633413"/>
                </a:cubicBezTo>
                <a:lnTo>
                  <a:pt x="714538" y="942102"/>
                </a:lnTo>
                <a:cubicBezTo>
                  <a:pt x="737785" y="965342"/>
                  <a:pt x="775469" y="965342"/>
                  <a:pt x="798715" y="942102"/>
                </a:cubicBezTo>
                <a:lnTo>
                  <a:pt x="1107405" y="633413"/>
                </a:lnTo>
                <a:cubicBezTo>
                  <a:pt x="1130645" y="610166"/>
                  <a:pt x="1130645" y="572482"/>
                  <a:pt x="1107405" y="549235"/>
                </a:cubicBez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058" name="图形 27"/>
          <p:cNvSpPr/>
          <p:nvPr>
            <p:custDataLst>
              <p:tags r:id="rId25"/>
            </p:custDataLst>
          </p:nvPr>
        </p:nvSpPr>
        <p:spPr>
          <a:xfrm>
            <a:off x="4113257" y="3738510"/>
            <a:ext cx="181118" cy="139299"/>
          </a:xfrm>
          <a:custGeom>
            <a:gdLst>
              <a:gd name="connsiteX0" fmla="*/ 2390182 w 2476872"/>
              <a:gd name="connsiteY0" fmla="*/ 282512 h 1905000"/>
              <a:gd name="connsiteX1" fmla="*/ 2476872 w 2476872"/>
              <a:gd name="connsiteY1" fmla="*/ 363284 h 1905000"/>
              <a:gd name="connsiteX2" fmla="*/ 2476872 w 2476872"/>
              <a:gd name="connsiteY2" fmla="*/ 1541717 h 1905000"/>
              <a:gd name="connsiteX3" fmla="*/ 2435909 w 2476872"/>
              <a:gd name="connsiteY3" fmla="*/ 1610297 h 1905000"/>
              <a:gd name="connsiteX4" fmla="*/ 2349218 w 2476872"/>
              <a:gd name="connsiteY4" fmla="*/ 1614392 h 1905000"/>
              <a:gd name="connsiteX5" fmla="*/ 1938819 w 2476872"/>
              <a:gd name="connsiteY5" fmla="*/ 1444847 h 1905000"/>
              <a:gd name="connsiteX6" fmla="*/ 1938819 w 2476872"/>
              <a:gd name="connsiteY6" fmla="*/ 1747552 h 1905000"/>
              <a:gd name="connsiteX7" fmla="*/ 1761056 w 2476872"/>
              <a:gd name="connsiteY7" fmla="*/ 1905000 h 1905000"/>
              <a:gd name="connsiteX8" fmla="*/ 177763 w 2476872"/>
              <a:gd name="connsiteY8" fmla="*/ 1905000 h 1905000"/>
              <a:gd name="connsiteX9" fmla="*/ 0 w 2476872"/>
              <a:gd name="connsiteY9" fmla="*/ 1747552 h 1905000"/>
              <a:gd name="connsiteX10" fmla="*/ 0 w 2476872"/>
              <a:gd name="connsiteY10" fmla="*/ 157448 h 1905000"/>
              <a:gd name="connsiteX11" fmla="*/ 177858 w 2476872"/>
              <a:gd name="connsiteY11" fmla="*/ 0 h 1905000"/>
              <a:gd name="connsiteX12" fmla="*/ 1765629 w 2476872"/>
              <a:gd name="connsiteY12" fmla="*/ 0 h 1905000"/>
              <a:gd name="connsiteX13" fmla="*/ 1943392 w 2476872"/>
              <a:gd name="connsiteY13" fmla="*/ 157448 h 1905000"/>
              <a:gd name="connsiteX14" fmla="*/ 1943392 w 2476872"/>
              <a:gd name="connsiteY14" fmla="*/ 460058 h 1905000"/>
              <a:gd name="connsiteX15" fmla="*/ 2353791 w 2476872"/>
              <a:gd name="connsiteY15" fmla="*/ 290513 h 1905000"/>
              <a:gd name="connsiteX16" fmla="*/ 2390277 w 2476872"/>
              <a:gd name="connsiteY16" fmla="*/ 282416 h 1905000"/>
              <a:gd name="connsiteX17" fmla="*/ 1292737 w 2476872"/>
              <a:gd name="connsiteY17" fmla="*/ 986600 h 1905000"/>
              <a:gd name="connsiteX18" fmla="*/ 1325541 w 2476872"/>
              <a:gd name="connsiteY18" fmla="*/ 855950 h 1905000"/>
              <a:gd name="connsiteX19" fmla="*/ 1292737 w 2476872"/>
              <a:gd name="connsiteY19" fmla="*/ 823151 h 1905000"/>
              <a:gd name="connsiteX20" fmla="*/ 811080 w 2476872"/>
              <a:gd name="connsiteY20" fmla="*/ 534543 h 1905000"/>
              <a:gd name="connsiteX21" fmla="*/ 680398 w 2476872"/>
              <a:gd name="connsiteY21" fmla="*/ 567289 h 1905000"/>
              <a:gd name="connsiteX22" fmla="*/ 666850 w 2476872"/>
              <a:gd name="connsiteY22" fmla="*/ 616077 h 1905000"/>
              <a:gd name="connsiteX23" fmla="*/ 666850 w 2476872"/>
              <a:gd name="connsiteY23" fmla="*/ 1193483 h 1905000"/>
              <a:gd name="connsiteX24" fmla="*/ 762190 w 2476872"/>
              <a:gd name="connsiteY24" fmla="*/ 1288657 h 1905000"/>
              <a:gd name="connsiteX25" fmla="*/ 811080 w 2476872"/>
              <a:gd name="connsiteY25" fmla="*/ 1275112 h 1905000"/>
              <a:gd name="connsiteX26" fmla="*/ 1292641 w 2476872"/>
              <a:gd name="connsiteY26" fmla="*/ 986504 h 19050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2476872" h="1905000">
                <a:moveTo>
                  <a:pt x="2390182" y="282512"/>
                </a:moveTo>
                <a:cubicBezTo>
                  <a:pt x="2440386" y="282512"/>
                  <a:pt x="2476872" y="318802"/>
                  <a:pt x="2476872" y="363284"/>
                </a:cubicBezTo>
                <a:lnTo>
                  <a:pt x="2476872" y="1541717"/>
                </a:lnTo>
                <a:cubicBezTo>
                  <a:pt x="2476872" y="1570006"/>
                  <a:pt x="2463154" y="1594199"/>
                  <a:pt x="2435909" y="1610297"/>
                </a:cubicBezTo>
                <a:cubicBezTo>
                  <a:pt x="2408472" y="1622489"/>
                  <a:pt x="2376559" y="1626489"/>
                  <a:pt x="2349218" y="1614392"/>
                </a:cubicBezTo>
                <a:lnTo>
                  <a:pt x="1938819" y="1444847"/>
                </a:lnTo>
                <a:lnTo>
                  <a:pt x="1938819" y="1747552"/>
                </a:lnTo>
                <a:cubicBezTo>
                  <a:pt x="1938819" y="1832324"/>
                  <a:pt x="1861369" y="1905000"/>
                  <a:pt x="1761056" y="1905000"/>
                </a:cubicBezTo>
                <a:lnTo>
                  <a:pt x="177763" y="1905000"/>
                </a:lnTo>
                <a:cubicBezTo>
                  <a:pt x="82213" y="1905000"/>
                  <a:pt x="0" y="1836420"/>
                  <a:pt x="0" y="1747552"/>
                </a:cubicBezTo>
                <a:lnTo>
                  <a:pt x="0" y="157448"/>
                </a:lnTo>
                <a:cubicBezTo>
                  <a:pt x="0" y="72676"/>
                  <a:pt x="77545" y="0"/>
                  <a:pt x="177858" y="0"/>
                </a:cubicBezTo>
                <a:lnTo>
                  <a:pt x="1765629" y="0"/>
                </a:lnTo>
                <a:cubicBezTo>
                  <a:pt x="1861369" y="0"/>
                  <a:pt x="1943392" y="68580"/>
                  <a:pt x="1943392" y="157448"/>
                </a:cubicBezTo>
                <a:lnTo>
                  <a:pt x="1943392" y="460058"/>
                </a:lnTo>
                <a:lnTo>
                  <a:pt x="2353791" y="290513"/>
                </a:lnTo>
                <a:cubicBezTo>
                  <a:pt x="2365296" y="285422"/>
                  <a:pt x="2377698" y="282670"/>
                  <a:pt x="2390277" y="282416"/>
                </a:cubicBezTo>
                <a:close/>
                <a:moveTo>
                  <a:pt x="1292737" y="986600"/>
                </a:moveTo>
                <a:cubicBezTo>
                  <a:pt x="1337879" y="959579"/>
                  <a:pt x="1352566" y="901085"/>
                  <a:pt x="1325541" y="855950"/>
                </a:cubicBezTo>
                <a:cubicBezTo>
                  <a:pt x="1317477" y="842481"/>
                  <a:pt x="1306208" y="831214"/>
                  <a:pt x="1292737" y="823151"/>
                </a:cubicBezTo>
                <a:lnTo>
                  <a:pt x="811080" y="534543"/>
                </a:lnTo>
                <a:cubicBezTo>
                  <a:pt x="765950" y="507504"/>
                  <a:pt x="707441" y="522165"/>
                  <a:pt x="680398" y="567289"/>
                </a:cubicBezTo>
                <a:cubicBezTo>
                  <a:pt x="671562" y="582032"/>
                  <a:pt x="666881" y="598890"/>
                  <a:pt x="666850" y="616077"/>
                </a:cubicBezTo>
                <a:lnTo>
                  <a:pt x="666850" y="1193483"/>
                </a:lnTo>
                <a:cubicBezTo>
                  <a:pt x="666892" y="1246088"/>
                  <a:pt x="709577" y="1288699"/>
                  <a:pt x="762190" y="1288657"/>
                </a:cubicBezTo>
                <a:cubicBezTo>
                  <a:pt x="779412" y="1288644"/>
                  <a:pt x="796308" y="1283963"/>
                  <a:pt x="811080" y="1275112"/>
                </a:cubicBezTo>
                <a:lnTo>
                  <a:pt x="1292641" y="986504"/>
                </a:ln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060" name="任意多边形: 形状 286"/>
          <p:cNvSpPr/>
          <p:nvPr>
            <p:custDataLst>
              <p:tags r:id="rId26"/>
            </p:custDataLst>
          </p:nvPr>
        </p:nvSpPr>
        <p:spPr>
          <a:xfrm>
            <a:off x="5420988" y="3687534"/>
            <a:ext cx="1343129" cy="1343135"/>
          </a:xfrm>
          <a:custGeom>
            <a:gdLst>
              <a:gd name="connsiteX0" fmla="*/ 216236 w 216800"/>
              <a:gd name="connsiteY0" fmla="*/ 137858 h 216801"/>
              <a:gd name="connsiteX1" fmla="*/ 216004 w 216800"/>
              <a:gd name="connsiteY1" fmla="*/ 144612 h 216801"/>
              <a:gd name="connsiteX2" fmla="*/ 213679 w 216800"/>
              <a:gd name="connsiteY2" fmla="*/ 152646 h 216801"/>
              <a:gd name="connsiteX3" fmla="*/ 209726 w 216800"/>
              <a:gd name="connsiteY3" fmla="*/ 159981 h 216801"/>
              <a:gd name="connsiteX4" fmla="*/ 204611 w 216800"/>
              <a:gd name="connsiteY4" fmla="*/ 164638 h 216801"/>
              <a:gd name="connsiteX5" fmla="*/ 199728 w 216800"/>
              <a:gd name="connsiteY5" fmla="*/ 166036 h 216801"/>
              <a:gd name="connsiteX6" fmla="*/ 195078 w 216800"/>
              <a:gd name="connsiteY6" fmla="*/ 165104 h 216801"/>
              <a:gd name="connsiteX7" fmla="*/ 189265 w 216800"/>
              <a:gd name="connsiteY7" fmla="*/ 163823 h 216801"/>
              <a:gd name="connsiteX8" fmla="*/ 182173 w 216800"/>
              <a:gd name="connsiteY8" fmla="*/ 163590 h 216801"/>
              <a:gd name="connsiteX9" fmla="*/ 174966 w 216800"/>
              <a:gd name="connsiteY9" fmla="*/ 165104 h 216801"/>
              <a:gd name="connsiteX10" fmla="*/ 168804 w 216800"/>
              <a:gd name="connsiteY10" fmla="*/ 169063 h 216801"/>
              <a:gd name="connsiteX11" fmla="*/ 162293 w 216800"/>
              <a:gd name="connsiteY11" fmla="*/ 182336 h 216801"/>
              <a:gd name="connsiteX12" fmla="*/ 164386 w 216800"/>
              <a:gd name="connsiteY12" fmla="*/ 196542 h 216801"/>
              <a:gd name="connsiteX13" fmla="*/ 163688 w 216800"/>
              <a:gd name="connsiteY13" fmla="*/ 205856 h 216801"/>
              <a:gd name="connsiteX14" fmla="*/ 159271 w 216800"/>
              <a:gd name="connsiteY14" fmla="*/ 209698 h 216801"/>
              <a:gd name="connsiteX15" fmla="*/ 152644 w 216800"/>
              <a:gd name="connsiteY15" fmla="*/ 213307 h 216801"/>
              <a:gd name="connsiteX16" fmla="*/ 145087 w 216800"/>
              <a:gd name="connsiteY16" fmla="*/ 215870 h 216801"/>
              <a:gd name="connsiteX17" fmla="*/ 138112 w 216800"/>
              <a:gd name="connsiteY17" fmla="*/ 216802 h 216801"/>
              <a:gd name="connsiteX18" fmla="*/ 134159 w 216800"/>
              <a:gd name="connsiteY18" fmla="*/ 215171 h 216801"/>
              <a:gd name="connsiteX19" fmla="*/ 131602 w 216800"/>
              <a:gd name="connsiteY19" fmla="*/ 211679 h 216801"/>
              <a:gd name="connsiteX20" fmla="*/ 131369 w 216800"/>
              <a:gd name="connsiteY20" fmla="*/ 211679 h 216801"/>
              <a:gd name="connsiteX21" fmla="*/ 122650 w 216800"/>
              <a:gd name="connsiteY21" fmla="*/ 199219 h 216801"/>
              <a:gd name="connsiteX22" fmla="*/ 108350 w 216800"/>
              <a:gd name="connsiteY22" fmla="*/ 193979 h 216801"/>
              <a:gd name="connsiteX23" fmla="*/ 94051 w 216800"/>
              <a:gd name="connsiteY23" fmla="*/ 199219 h 216801"/>
              <a:gd name="connsiteX24" fmla="*/ 85099 w 216800"/>
              <a:gd name="connsiteY24" fmla="*/ 211444 h 216801"/>
              <a:gd name="connsiteX25" fmla="*/ 81611 w 216800"/>
              <a:gd name="connsiteY25" fmla="*/ 215520 h 216801"/>
              <a:gd name="connsiteX26" fmla="*/ 76496 w 216800"/>
              <a:gd name="connsiteY26" fmla="*/ 216802 h 216801"/>
              <a:gd name="connsiteX27" fmla="*/ 69172 w 216800"/>
              <a:gd name="connsiteY27" fmla="*/ 215636 h 216801"/>
              <a:gd name="connsiteX28" fmla="*/ 61034 w 216800"/>
              <a:gd name="connsiteY28" fmla="*/ 212725 h 216801"/>
              <a:gd name="connsiteX29" fmla="*/ 53710 w 216800"/>
              <a:gd name="connsiteY29" fmla="*/ 208651 h 216801"/>
              <a:gd name="connsiteX30" fmla="*/ 48827 w 216800"/>
              <a:gd name="connsiteY30" fmla="*/ 203993 h 216801"/>
              <a:gd name="connsiteX31" fmla="*/ 47548 w 216800"/>
              <a:gd name="connsiteY31" fmla="*/ 200151 h 216801"/>
              <a:gd name="connsiteX32" fmla="*/ 49292 w 216800"/>
              <a:gd name="connsiteY32" fmla="*/ 193979 h 216801"/>
              <a:gd name="connsiteX33" fmla="*/ 51268 w 216800"/>
              <a:gd name="connsiteY33" fmla="*/ 181754 h 216801"/>
              <a:gd name="connsiteX34" fmla="*/ 45339 w 216800"/>
              <a:gd name="connsiteY34" fmla="*/ 169063 h 216801"/>
              <a:gd name="connsiteX35" fmla="*/ 37434 w 216800"/>
              <a:gd name="connsiteY35" fmla="*/ 164522 h 216801"/>
              <a:gd name="connsiteX36" fmla="*/ 28598 w 216800"/>
              <a:gd name="connsiteY36" fmla="*/ 163707 h 216801"/>
              <a:gd name="connsiteX37" fmla="*/ 18600 w 216800"/>
              <a:gd name="connsiteY37" fmla="*/ 165570 h 216801"/>
              <a:gd name="connsiteX38" fmla="*/ 12090 w 216800"/>
              <a:gd name="connsiteY38" fmla="*/ 165104 h 216801"/>
              <a:gd name="connsiteX39" fmla="*/ 7323 w 216800"/>
              <a:gd name="connsiteY39" fmla="*/ 160796 h 216801"/>
              <a:gd name="connsiteX40" fmla="*/ 3371 w 216800"/>
              <a:gd name="connsiteY40" fmla="*/ 153344 h 216801"/>
              <a:gd name="connsiteX41" fmla="*/ 696 w 216800"/>
              <a:gd name="connsiteY41" fmla="*/ 144961 h 216801"/>
              <a:gd name="connsiteX42" fmla="*/ 231 w 216800"/>
              <a:gd name="connsiteY42" fmla="*/ 137858 h 216801"/>
              <a:gd name="connsiteX43" fmla="*/ 4882 w 216800"/>
              <a:gd name="connsiteY43" fmla="*/ 131338 h 216801"/>
              <a:gd name="connsiteX44" fmla="*/ 17437 w 216800"/>
              <a:gd name="connsiteY44" fmla="*/ 122140 h 216801"/>
              <a:gd name="connsiteX45" fmla="*/ 23018 w 216800"/>
              <a:gd name="connsiteY45" fmla="*/ 107818 h 216801"/>
              <a:gd name="connsiteX46" fmla="*/ 17437 w 216800"/>
              <a:gd name="connsiteY46" fmla="*/ 93613 h 216801"/>
              <a:gd name="connsiteX47" fmla="*/ 4882 w 216800"/>
              <a:gd name="connsiteY47" fmla="*/ 84764 h 216801"/>
              <a:gd name="connsiteX48" fmla="*/ 1394 w 216800"/>
              <a:gd name="connsiteY48" fmla="*/ 81388 h 216801"/>
              <a:gd name="connsiteX49" fmla="*/ -1 w 216800"/>
              <a:gd name="connsiteY49" fmla="*/ 75915 h 216801"/>
              <a:gd name="connsiteX50" fmla="*/ 929 w 216800"/>
              <a:gd name="connsiteY50" fmla="*/ 69162 h 216801"/>
              <a:gd name="connsiteX51" fmla="*/ 3371 w 216800"/>
              <a:gd name="connsiteY51" fmla="*/ 61943 h 216801"/>
              <a:gd name="connsiteX52" fmla="*/ 6858 w 216800"/>
              <a:gd name="connsiteY52" fmla="*/ 55539 h 216801"/>
              <a:gd name="connsiteX53" fmla="*/ 11160 w 216800"/>
              <a:gd name="connsiteY53" fmla="*/ 51231 h 216801"/>
              <a:gd name="connsiteX54" fmla="*/ 14764 w 216800"/>
              <a:gd name="connsiteY54" fmla="*/ 50300 h 216801"/>
              <a:gd name="connsiteX55" fmla="*/ 18600 w 216800"/>
              <a:gd name="connsiteY55" fmla="*/ 51231 h 216801"/>
              <a:gd name="connsiteX56" fmla="*/ 33132 w 216800"/>
              <a:gd name="connsiteY56" fmla="*/ 52978 h 216801"/>
              <a:gd name="connsiteX57" fmla="*/ 46502 w 216800"/>
              <a:gd name="connsiteY57" fmla="*/ 46341 h 216801"/>
              <a:gd name="connsiteX58" fmla="*/ 50571 w 216800"/>
              <a:gd name="connsiteY58" fmla="*/ 39471 h 216801"/>
              <a:gd name="connsiteX59" fmla="*/ 52198 w 216800"/>
              <a:gd name="connsiteY59" fmla="*/ 31437 h 216801"/>
              <a:gd name="connsiteX60" fmla="*/ 52198 w 216800"/>
              <a:gd name="connsiteY60" fmla="*/ 24218 h 216801"/>
              <a:gd name="connsiteX61" fmla="*/ 51617 w 216800"/>
              <a:gd name="connsiteY61" fmla="*/ 19561 h 216801"/>
              <a:gd name="connsiteX62" fmla="*/ 50803 w 216800"/>
              <a:gd name="connsiteY62" fmla="*/ 16301 h 216801"/>
              <a:gd name="connsiteX63" fmla="*/ 51152 w 216800"/>
              <a:gd name="connsiteY63" fmla="*/ 13041 h 216801"/>
              <a:gd name="connsiteX64" fmla="*/ 56151 w 216800"/>
              <a:gd name="connsiteY64" fmla="*/ 7335 h 216801"/>
              <a:gd name="connsiteX65" fmla="*/ 63940 w 216800"/>
              <a:gd name="connsiteY65" fmla="*/ 3260 h 216801"/>
              <a:gd name="connsiteX66" fmla="*/ 72078 w 216800"/>
              <a:gd name="connsiteY66" fmla="*/ 815 h 216801"/>
              <a:gd name="connsiteX67" fmla="*/ 78356 w 216800"/>
              <a:gd name="connsiteY67" fmla="*/ 0 h 216801"/>
              <a:gd name="connsiteX68" fmla="*/ 83123 w 216800"/>
              <a:gd name="connsiteY68" fmla="*/ 1980 h 216801"/>
              <a:gd name="connsiteX69" fmla="*/ 85564 w 216800"/>
              <a:gd name="connsiteY69" fmla="*/ 6055 h 216801"/>
              <a:gd name="connsiteX70" fmla="*/ 93934 w 216800"/>
              <a:gd name="connsiteY70" fmla="*/ 17116 h 216801"/>
              <a:gd name="connsiteX71" fmla="*/ 107653 w 216800"/>
              <a:gd name="connsiteY71" fmla="*/ 21890 h 216801"/>
              <a:gd name="connsiteX72" fmla="*/ 122069 w 216800"/>
              <a:gd name="connsiteY72" fmla="*/ 17349 h 216801"/>
              <a:gd name="connsiteX73" fmla="*/ 130904 w 216800"/>
              <a:gd name="connsiteY73" fmla="*/ 5822 h 216801"/>
              <a:gd name="connsiteX74" fmla="*/ 133811 w 216800"/>
              <a:gd name="connsiteY74" fmla="*/ 1980 h 216801"/>
              <a:gd name="connsiteX75" fmla="*/ 137879 w 216800"/>
              <a:gd name="connsiteY75" fmla="*/ 0 h 216801"/>
              <a:gd name="connsiteX76" fmla="*/ 144971 w 216800"/>
              <a:gd name="connsiteY76" fmla="*/ 931 h 216801"/>
              <a:gd name="connsiteX77" fmla="*/ 152528 w 216800"/>
              <a:gd name="connsiteY77" fmla="*/ 3493 h 216801"/>
              <a:gd name="connsiteX78" fmla="*/ 159387 w 216800"/>
              <a:gd name="connsiteY78" fmla="*/ 7685 h 216801"/>
              <a:gd name="connsiteX79" fmla="*/ 164386 w 216800"/>
              <a:gd name="connsiteY79" fmla="*/ 13273 h 216801"/>
              <a:gd name="connsiteX80" fmla="*/ 165083 w 216800"/>
              <a:gd name="connsiteY80" fmla="*/ 17349 h 216801"/>
              <a:gd name="connsiteX81" fmla="*/ 164153 w 216800"/>
              <a:gd name="connsiteY81" fmla="*/ 20493 h 216801"/>
              <a:gd name="connsiteX82" fmla="*/ 162293 w 216800"/>
              <a:gd name="connsiteY82" fmla="*/ 34697 h 216801"/>
              <a:gd name="connsiteX83" fmla="*/ 169036 w 216800"/>
              <a:gd name="connsiteY83" fmla="*/ 47738 h 216801"/>
              <a:gd name="connsiteX84" fmla="*/ 182755 w 216800"/>
              <a:gd name="connsiteY84" fmla="*/ 53909 h 216801"/>
              <a:gd name="connsiteX85" fmla="*/ 197869 w 216800"/>
              <a:gd name="connsiteY85" fmla="*/ 51231 h 216801"/>
              <a:gd name="connsiteX86" fmla="*/ 202402 w 216800"/>
              <a:gd name="connsiteY86" fmla="*/ 50300 h 216801"/>
              <a:gd name="connsiteX87" fmla="*/ 206935 w 216800"/>
              <a:gd name="connsiteY87" fmla="*/ 52395 h 216801"/>
              <a:gd name="connsiteX88" fmla="*/ 213097 w 216800"/>
              <a:gd name="connsiteY88" fmla="*/ 62292 h 216801"/>
              <a:gd name="connsiteX89" fmla="*/ 216701 w 216800"/>
              <a:gd name="connsiteY89" fmla="*/ 75682 h 216801"/>
              <a:gd name="connsiteX90" fmla="*/ 215424 w 216800"/>
              <a:gd name="connsiteY90" fmla="*/ 81853 h 216801"/>
              <a:gd name="connsiteX91" fmla="*/ 211818 w 216800"/>
              <a:gd name="connsiteY91" fmla="*/ 84764 h 216801"/>
              <a:gd name="connsiteX92" fmla="*/ 199496 w 216800"/>
              <a:gd name="connsiteY92" fmla="*/ 93730 h 216801"/>
              <a:gd name="connsiteX93" fmla="*/ 194380 w 216800"/>
              <a:gd name="connsiteY93" fmla="*/ 108284 h 216801"/>
              <a:gd name="connsiteX94" fmla="*/ 198681 w 216800"/>
              <a:gd name="connsiteY94" fmla="*/ 122140 h 216801"/>
              <a:gd name="connsiteX95" fmla="*/ 209959 w 216800"/>
              <a:gd name="connsiteY95" fmla="*/ 130639 h 216801"/>
              <a:gd name="connsiteX96" fmla="*/ 212748 w 216800"/>
              <a:gd name="connsiteY96" fmla="*/ 132502 h 216801"/>
              <a:gd name="connsiteX97" fmla="*/ 216236 w 216800"/>
              <a:gd name="connsiteY97" fmla="*/ 137858 h 216801"/>
              <a:gd name="connsiteX98" fmla="*/ 108118 w 216800"/>
              <a:gd name="connsiteY98" fmla="*/ 158816 h 216801"/>
              <a:gd name="connsiteX99" fmla="*/ 127881 w 216800"/>
              <a:gd name="connsiteY99" fmla="*/ 154858 h 216801"/>
              <a:gd name="connsiteX100" fmla="*/ 144041 w 216800"/>
              <a:gd name="connsiteY100" fmla="*/ 143913 h 216801"/>
              <a:gd name="connsiteX101" fmla="*/ 154853 w 216800"/>
              <a:gd name="connsiteY101" fmla="*/ 127729 h 216801"/>
              <a:gd name="connsiteX102" fmla="*/ 158805 w 216800"/>
              <a:gd name="connsiteY102" fmla="*/ 108051 h 216801"/>
              <a:gd name="connsiteX103" fmla="*/ 154853 w 216800"/>
              <a:gd name="connsiteY103" fmla="*/ 88374 h 216801"/>
              <a:gd name="connsiteX104" fmla="*/ 144041 w 216800"/>
              <a:gd name="connsiteY104" fmla="*/ 72306 h 216801"/>
              <a:gd name="connsiteX105" fmla="*/ 127881 w 216800"/>
              <a:gd name="connsiteY105" fmla="*/ 61477 h 216801"/>
              <a:gd name="connsiteX106" fmla="*/ 108118 w 216800"/>
              <a:gd name="connsiteY106" fmla="*/ 57519 h 216801"/>
              <a:gd name="connsiteX107" fmla="*/ 88470 w 216800"/>
              <a:gd name="connsiteY107" fmla="*/ 61477 h 216801"/>
              <a:gd name="connsiteX108" fmla="*/ 72427 w 216800"/>
              <a:gd name="connsiteY108" fmla="*/ 72306 h 216801"/>
              <a:gd name="connsiteX109" fmla="*/ 61615 w 216800"/>
              <a:gd name="connsiteY109" fmla="*/ 88374 h 216801"/>
              <a:gd name="connsiteX110" fmla="*/ 57662 w 216800"/>
              <a:gd name="connsiteY110" fmla="*/ 108051 h 216801"/>
              <a:gd name="connsiteX111" fmla="*/ 61615 w 216800"/>
              <a:gd name="connsiteY111" fmla="*/ 127729 h 216801"/>
              <a:gd name="connsiteX112" fmla="*/ 72427 w 216800"/>
              <a:gd name="connsiteY112" fmla="*/ 143913 h 216801"/>
              <a:gd name="connsiteX113" fmla="*/ 88470 w 216800"/>
              <a:gd name="connsiteY113" fmla="*/ 154858 h 216801"/>
              <a:gd name="connsiteX114" fmla="*/ 108118 w 216800"/>
              <a:gd name="connsiteY114" fmla="*/ 158816 h 2168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Lst>
            <a:rect l="l" t="t" r="r" b="b"/>
            <a:pathLst>
              <a:path w="216800" h="216801">
                <a:moveTo>
                  <a:pt x="216236" y="137858"/>
                </a:moveTo>
                <a:cubicBezTo>
                  <a:pt x="216547" y="139721"/>
                  <a:pt x="216471" y="141972"/>
                  <a:pt x="216004" y="144612"/>
                </a:cubicBezTo>
                <a:cubicBezTo>
                  <a:pt x="215539" y="147251"/>
                  <a:pt x="214765" y="149929"/>
                  <a:pt x="213679" y="152646"/>
                </a:cubicBezTo>
                <a:cubicBezTo>
                  <a:pt x="212594" y="155362"/>
                  <a:pt x="211277" y="157808"/>
                  <a:pt x="209726" y="159981"/>
                </a:cubicBezTo>
                <a:cubicBezTo>
                  <a:pt x="208175" y="162154"/>
                  <a:pt x="206470" y="163707"/>
                  <a:pt x="204611" y="164638"/>
                </a:cubicBezTo>
                <a:cubicBezTo>
                  <a:pt x="202750" y="165570"/>
                  <a:pt x="201123" y="166036"/>
                  <a:pt x="199728" y="166036"/>
                </a:cubicBezTo>
                <a:cubicBezTo>
                  <a:pt x="198334" y="166036"/>
                  <a:pt x="196783" y="165725"/>
                  <a:pt x="195078" y="165104"/>
                </a:cubicBezTo>
                <a:cubicBezTo>
                  <a:pt x="193527" y="164638"/>
                  <a:pt x="191589" y="164211"/>
                  <a:pt x="189265" y="163823"/>
                </a:cubicBezTo>
                <a:cubicBezTo>
                  <a:pt x="186939" y="163435"/>
                  <a:pt x="184575" y="163358"/>
                  <a:pt x="182173" y="163590"/>
                </a:cubicBezTo>
                <a:cubicBezTo>
                  <a:pt x="179771" y="163823"/>
                  <a:pt x="177368" y="164328"/>
                  <a:pt x="174966" y="165104"/>
                </a:cubicBezTo>
                <a:cubicBezTo>
                  <a:pt x="172563" y="165880"/>
                  <a:pt x="170509" y="167200"/>
                  <a:pt x="168804" y="169063"/>
                </a:cubicBezTo>
                <a:cubicBezTo>
                  <a:pt x="165083" y="172944"/>
                  <a:pt x="162913" y="177369"/>
                  <a:pt x="162293" y="182336"/>
                </a:cubicBezTo>
                <a:cubicBezTo>
                  <a:pt x="161673" y="187303"/>
                  <a:pt x="162371" y="192039"/>
                  <a:pt x="164386" y="196542"/>
                </a:cubicBezTo>
                <a:cubicBezTo>
                  <a:pt x="165936" y="199645"/>
                  <a:pt x="165704" y="202751"/>
                  <a:pt x="163688" y="205856"/>
                </a:cubicBezTo>
                <a:cubicBezTo>
                  <a:pt x="162758" y="207098"/>
                  <a:pt x="161286" y="208380"/>
                  <a:pt x="159271" y="209698"/>
                </a:cubicBezTo>
                <a:cubicBezTo>
                  <a:pt x="157255" y="211018"/>
                  <a:pt x="155046" y="212221"/>
                  <a:pt x="152644" y="213307"/>
                </a:cubicBezTo>
                <a:cubicBezTo>
                  <a:pt x="150241" y="214395"/>
                  <a:pt x="147722" y="215249"/>
                  <a:pt x="145087" y="215870"/>
                </a:cubicBezTo>
                <a:cubicBezTo>
                  <a:pt x="142452" y="216491"/>
                  <a:pt x="140127" y="216802"/>
                  <a:pt x="138112" y="216802"/>
                </a:cubicBezTo>
                <a:cubicBezTo>
                  <a:pt x="136717" y="216802"/>
                  <a:pt x="135399" y="216257"/>
                  <a:pt x="134159" y="215171"/>
                </a:cubicBezTo>
                <a:cubicBezTo>
                  <a:pt x="132919" y="214085"/>
                  <a:pt x="132067" y="212919"/>
                  <a:pt x="131602" y="211679"/>
                </a:cubicBezTo>
                <a:lnTo>
                  <a:pt x="131369" y="211679"/>
                </a:lnTo>
                <a:cubicBezTo>
                  <a:pt x="129664" y="206866"/>
                  <a:pt x="126757" y="202712"/>
                  <a:pt x="122650" y="199219"/>
                </a:cubicBezTo>
                <a:cubicBezTo>
                  <a:pt x="118542" y="195727"/>
                  <a:pt x="113775" y="193979"/>
                  <a:pt x="108350" y="193979"/>
                </a:cubicBezTo>
                <a:cubicBezTo>
                  <a:pt x="103080" y="193979"/>
                  <a:pt x="98313" y="195727"/>
                  <a:pt x="94051" y="199219"/>
                </a:cubicBezTo>
                <a:cubicBezTo>
                  <a:pt x="89788" y="202712"/>
                  <a:pt x="86804" y="206788"/>
                  <a:pt x="85099" y="211444"/>
                </a:cubicBezTo>
                <a:cubicBezTo>
                  <a:pt x="84324" y="213307"/>
                  <a:pt x="83161" y="214667"/>
                  <a:pt x="81611" y="215520"/>
                </a:cubicBezTo>
                <a:cubicBezTo>
                  <a:pt x="80061" y="216374"/>
                  <a:pt x="78356" y="216802"/>
                  <a:pt x="76496" y="216802"/>
                </a:cubicBezTo>
                <a:cubicBezTo>
                  <a:pt x="74326" y="216802"/>
                  <a:pt x="71884" y="216413"/>
                  <a:pt x="69172" y="215636"/>
                </a:cubicBezTo>
                <a:cubicBezTo>
                  <a:pt x="66459" y="214860"/>
                  <a:pt x="63746" y="213889"/>
                  <a:pt x="61034" y="212725"/>
                </a:cubicBezTo>
                <a:cubicBezTo>
                  <a:pt x="58321" y="211561"/>
                  <a:pt x="55879" y="210204"/>
                  <a:pt x="53710" y="208651"/>
                </a:cubicBezTo>
                <a:cubicBezTo>
                  <a:pt x="51540" y="207098"/>
                  <a:pt x="49912" y="205546"/>
                  <a:pt x="48827" y="203993"/>
                </a:cubicBezTo>
                <a:cubicBezTo>
                  <a:pt x="48052" y="202907"/>
                  <a:pt x="47625" y="201626"/>
                  <a:pt x="47548" y="200151"/>
                </a:cubicBezTo>
                <a:cubicBezTo>
                  <a:pt x="47471" y="198676"/>
                  <a:pt x="48052" y="196620"/>
                  <a:pt x="49292" y="193979"/>
                </a:cubicBezTo>
                <a:cubicBezTo>
                  <a:pt x="50997" y="190409"/>
                  <a:pt x="51656" y="186334"/>
                  <a:pt x="51268" y="181754"/>
                </a:cubicBezTo>
                <a:cubicBezTo>
                  <a:pt x="50881" y="177174"/>
                  <a:pt x="48904" y="172944"/>
                  <a:pt x="45339" y="169063"/>
                </a:cubicBezTo>
                <a:cubicBezTo>
                  <a:pt x="43169" y="166734"/>
                  <a:pt x="40534" y="165220"/>
                  <a:pt x="37434" y="164522"/>
                </a:cubicBezTo>
                <a:cubicBezTo>
                  <a:pt x="34334" y="163823"/>
                  <a:pt x="31388" y="163551"/>
                  <a:pt x="28598" y="163707"/>
                </a:cubicBezTo>
                <a:cubicBezTo>
                  <a:pt x="25343" y="163862"/>
                  <a:pt x="22010" y="164483"/>
                  <a:pt x="18600" y="165570"/>
                </a:cubicBezTo>
                <a:cubicBezTo>
                  <a:pt x="16430" y="166191"/>
                  <a:pt x="14260" y="166036"/>
                  <a:pt x="12090" y="165104"/>
                </a:cubicBezTo>
                <a:cubicBezTo>
                  <a:pt x="10385" y="164483"/>
                  <a:pt x="8796" y="163047"/>
                  <a:pt x="7323" y="160796"/>
                </a:cubicBezTo>
                <a:cubicBezTo>
                  <a:pt x="5851" y="158545"/>
                  <a:pt x="4533" y="156061"/>
                  <a:pt x="3371" y="153344"/>
                </a:cubicBezTo>
                <a:cubicBezTo>
                  <a:pt x="2208" y="150627"/>
                  <a:pt x="1317" y="147833"/>
                  <a:pt x="696" y="144961"/>
                </a:cubicBezTo>
                <a:cubicBezTo>
                  <a:pt x="77" y="142089"/>
                  <a:pt x="-79" y="139721"/>
                  <a:pt x="231" y="137858"/>
                </a:cubicBezTo>
                <a:cubicBezTo>
                  <a:pt x="696" y="134443"/>
                  <a:pt x="2246" y="132270"/>
                  <a:pt x="4882" y="131338"/>
                </a:cubicBezTo>
                <a:cubicBezTo>
                  <a:pt x="9532" y="129475"/>
                  <a:pt x="13717" y="126409"/>
                  <a:pt x="17437" y="122140"/>
                </a:cubicBezTo>
                <a:cubicBezTo>
                  <a:pt x="21158" y="117870"/>
                  <a:pt x="23018" y="113097"/>
                  <a:pt x="23018" y="107818"/>
                </a:cubicBezTo>
                <a:cubicBezTo>
                  <a:pt x="23018" y="102385"/>
                  <a:pt x="21158" y="97650"/>
                  <a:pt x="17437" y="93613"/>
                </a:cubicBezTo>
                <a:cubicBezTo>
                  <a:pt x="13717" y="89577"/>
                  <a:pt x="9532" y="86627"/>
                  <a:pt x="4882" y="84764"/>
                </a:cubicBezTo>
                <a:cubicBezTo>
                  <a:pt x="3487" y="84299"/>
                  <a:pt x="2324" y="83173"/>
                  <a:pt x="1394" y="81388"/>
                </a:cubicBezTo>
                <a:cubicBezTo>
                  <a:pt x="464" y="79602"/>
                  <a:pt x="-1" y="77778"/>
                  <a:pt x="-1" y="75915"/>
                </a:cubicBezTo>
                <a:cubicBezTo>
                  <a:pt x="-1" y="73897"/>
                  <a:pt x="309" y="71646"/>
                  <a:pt x="929" y="69162"/>
                </a:cubicBezTo>
                <a:cubicBezTo>
                  <a:pt x="1549" y="66678"/>
                  <a:pt x="2363" y="64272"/>
                  <a:pt x="3371" y="61943"/>
                </a:cubicBezTo>
                <a:cubicBezTo>
                  <a:pt x="4378" y="59615"/>
                  <a:pt x="5541" y="57480"/>
                  <a:pt x="6858" y="55539"/>
                </a:cubicBezTo>
                <a:cubicBezTo>
                  <a:pt x="8176" y="53599"/>
                  <a:pt x="9609" y="52163"/>
                  <a:pt x="11160" y="51231"/>
                </a:cubicBezTo>
                <a:cubicBezTo>
                  <a:pt x="12400" y="50455"/>
                  <a:pt x="13601" y="50144"/>
                  <a:pt x="14764" y="50300"/>
                </a:cubicBezTo>
                <a:cubicBezTo>
                  <a:pt x="15926" y="50455"/>
                  <a:pt x="17205" y="50765"/>
                  <a:pt x="18600" y="51231"/>
                </a:cubicBezTo>
                <a:cubicBezTo>
                  <a:pt x="23250" y="53094"/>
                  <a:pt x="28094" y="53676"/>
                  <a:pt x="33132" y="52978"/>
                </a:cubicBezTo>
                <a:cubicBezTo>
                  <a:pt x="38170" y="52279"/>
                  <a:pt x="42626" y="50067"/>
                  <a:pt x="46502" y="46341"/>
                </a:cubicBezTo>
                <a:cubicBezTo>
                  <a:pt x="48362" y="44478"/>
                  <a:pt x="49718" y="42188"/>
                  <a:pt x="50571" y="39471"/>
                </a:cubicBezTo>
                <a:cubicBezTo>
                  <a:pt x="51423" y="36754"/>
                  <a:pt x="51966" y="34076"/>
                  <a:pt x="52198" y="31437"/>
                </a:cubicBezTo>
                <a:cubicBezTo>
                  <a:pt x="52431" y="28798"/>
                  <a:pt x="52431" y="26392"/>
                  <a:pt x="52198" y="24218"/>
                </a:cubicBezTo>
                <a:cubicBezTo>
                  <a:pt x="51966" y="22045"/>
                  <a:pt x="51772" y="20493"/>
                  <a:pt x="51617" y="19561"/>
                </a:cubicBezTo>
                <a:cubicBezTo>
                  <a:pt x="51307" y="18630"/>
                  <a:pt x="51036" y="17543"/>
                  <a:pt x="50803" y="16301"/>
                </a:cubicBezTo>
                <a:cubicBezTo>
                  <a:pt x="50571" y="15059"/>
                  <a:pt x="50687" y="13972"/>
                  <a:pt x="51152" y="13041"/>
                </a:cubicBezTo>
                <a:cubicBezTo>
                  <a:pt x="52082" y="10867"/>
                  <a:pt x="53748" y="8966"/>
                  <a:pt x="56151" y="7335"/>
                </a:cubicBezTo>
                <a:cubicBezTo>
                  <a:pt x="58554" y="5705"/>
                  <a:pt x="61150" y="4347"/>
                  <a:pt x="63940" y="3260"/>
                </a:cubicBezTo>
                <a:cubicBezTo>
                  <a:pt x="66730" y="2173"/>
                  <a:pt x="69443" y="1358"/>
                  <a:pt x="72078" y="815"/>
                </a:cubicBezTo>
                <a:cubicBezTo>
                  <a:pt x="74713" y="272"/>
                  <a:pt x="76806" y="0"/>
                  <a:pt x="78356" y="0"/>
                </a:cubicBezTo>
                <a:cubicBezTo>
                  <a:pt x="80371" y="0"/>
                  <a:pt x="81960" y="660"/>
                  <a:pt x="83123" y="1980"/>
                </a:cubicBezTo>
                <a:cubicBezTo>
                  <a:pt x="84285" y="3299"/>
                  <a:pt x="85099" y="4658"/>
                  <a:pt x="85564" y="6055"/>
                </a:cubicBezTo>
                <a:cubicBezTo>
                  <a:pt x="87269" y="10246"/>
                  <a:pt x="90059" y="13933"/>
                  <a:pt x="93934" y="17116"/>
                </a:cubicBezTo>
                <a:cubicBezTo>
                  <a:pt x="97810" y="20298"/>
                  <a:pt x="102382" y="21890"/>
                  <a:pt x="107653" y="21890"/>
                </a:cubicBezTo>
                <a:cubicBezTo>
                  <a:pt x="113078" y="21890"/>
                  <a:pt x="117883" y="20376"/>
                  <a:pt x="122069" y="17349"/>
                </a:cubicBezTo>
                <a:cubicBezTo>
                  <a:pt x="126254" y="14322"/>
                  <a:pt x="129199" y="10479"/>
                  <a:pt x="130904" y="5822"/>
                </a:cubicBezTo>
                <a:cubicBezTo>
                  <a:pt x="131524" y="4580"/>
                  <a:pt x="132493" y="3299"/>
                  <a:pt x="133811" y="1980"/>
                </a:cubicBezTo>
                <a:cubicBezTo>
                  <a:pt x="135128" y="660"/>
                  <a:pt x="136484" y="0"/>
                  <a:pt x="137879" y="0"/>
                </a:cubicBezTo>
                <a:cubicBezTo>
                  <a:pt x="140049" y="0"/>
                  <a:pt x="142413" y="311"/>
                  <a:pt x="144971" y="931"/>
                </a:cubicBezTo>
                <a:cubicBezTo>
                  <a:pt x="147529" y="1553"/>
                  <a:pt x="150047" y="2406"/>
                  <a:pt x="152528" y="3493"/>
                </a:cubicBezTo>
                <a:cubicBezTo>
                  <a:pt x="155008" y="4580"/>
                  <a:pt x="157294" y="5977"/>
                  <a:pt x="159387" y="7685"/>
                </a:cubicBezTo>
                <a:cubicBezTo>
                  <a:pt x="161480" y="9392"/>
                  <a:pt x="163146" y="11255"/>
                  <a:pt x="164386" y="13273"/>
                </a:cubicBezTo>
                <a:cubicBezTo>
                  <a:pt x="165161" y="14515"/>
                  <a:pt x="165393" y="15874"/>
                  <a:pt x="165083" y="17349"/>
                </a:cubicBezTo>
                <a:cubicBezTo>
                  <a:pt x="164774" y="18824"/>
                  <a:pt x="164463" y="19871"/>
                  <a:pt x="164153" y="20493"/>
                </a:cubicBezTo>
                <a:cubicBezTo>
                  <a:pt x="162138" y="24995"/>
                  <a:pt x="161518" y="29730"/>
                  <a:pt x="162293" y="34697"/>
                </a:cubicBezTo>
                <a:cubicBezTo>
                  <a:pt x="163068" y="39665"/>
                  <a:pt x="165316" y="44012"/>
                  <a:pt x="169036" y="47738"/>
                </a:cubicBezTo>
                <a:cubicBezTo>
                  <a:pt x="172756" y="51464"/>
                  <a:pt x="177329" y="53521"/>
                  <a:pt x="182755" y="53909"/>
                </a:cubicBezTo>
                <a:cubicBezTo>
                  <a:pt x="188179" y="54297"/>
                  <a:pt x="193218" y="53404"/>
                  <a:pt x="197869" y="51231"/>
                </a:cubicBezTo>
                <a:cubicBezTo>
                  <a:pt x="199107" y="50455"/>
                  <a:pt x="200619" y="50144"/>
                  <a:pt x="202402" y="50300"/>
                </a:cubicBezTo>
                <a:cubicBezTo>
                  <a:pt x="204185" y="50455"/>
                  <a:pt x="205695" y="51154"/>
                  <a:pt x="206935" y="52395"/>
                </a:cubicBezTo>
                <a:cubicBezTo>
                  <a:pt x="209261" y="54569"/>
                  <a:pt x="211314" y="57868"/>
                  <a:pt x="213097" y="62292"/>
                </a:cubicBezTo>
                <a:cubicBezTo>
                  <a:pt x="214881" y="66717"/>
                  <a:pt x="216082" y="71180"/>
                  <a:pt x="216701" y="75682"/>
                </a:cubicBezTo>
                <a:cubicBezTo>
                  <a:pt x="217012" y="78321"/>
                  <a:pt x="216586" y="80379"/>
                  <a:pt x="215424" y="81853"/>
                </a:cubicBezTo>
                <a:cubicBezTo>
                  <a:pt x="214260" y="83328"/>
                  <a:pt x="213058" y="84299"/>
                  <a:pt x="211818" y="84764"/>
                </a:cubicBezTo>
                <a:cubicBezTo>
                  <a:pt x="207013" y="86472"/>
                  <a:pt x="202906" y="89461"/>
                  <a:pt x="199496" y="93730"/>
                </a:cubicBezTo>
                <a:cubicBezTo>
                  <a:pt x="196085" y="97999"/>
                  <a:pt x="194380" y="102850"/>
                  <a:pt x="194380" y="108284"/>
                </a:cubicBezTo>
                <a:cubicBezTo>
                  <a:pt x="194380" y="113563"/>
                  <a:pt x="195814" y="118181"/>
                  <a:pt x="198681" y="122140"/>
                </a:cubicBezTo>
                <a:cubicBezTo>
                  <a:pt x="201548" y="126098"/>
                  <a:pt x="205308" y="128932"/>
                  <a:pt x="209959" y="130639"/>
                </a:cubicBezTo>
                <a:cubicBezTo>
                  <a:pt x="211043" y="131261"/>
                  <a:pt x="211974" y="131881"/>
                  <a:pt x="212748" y="132502"/>
                </a:cubicBezTo>
                <a:cubicBezTo>
                  <a:pt x="214453" y="133900"/>
                  <a:pt x="215617" y="135685"/>
                  <a:pt x="216236" y="137858"/>
                </a:cubicBezTo>
                <a:close/>
                <a:moveTo>
                  <a:pt x="108118" y="158816"/>
                </a:moveTo>
                <a:cubicBezTo>
                  <a:pt x="115093" y="158816"/>
                  <a:pt x="121681" y="157497"/>
                  <a:pt x="127881" y="154858"/>
                </a:cubicBezTo>
                <a:cubicBezTo>
                  <a:pt x="134082" y="152219"/>
                  <a:pt x="139468" y="148570"/>
                  <a:pt x="144041" y="143913"/>
                </a:cubicBezTo>
                <a:cubicBezTo>
                  <a:pt x="148614" y="139256"/>
                  <a:pt x="152218" y="133861"/>
                  <a:pt x="154853" y="127729"/>
                </a:cubicBezTo>
                <a:cubicBezTo>
                  <a:pt x="157488" y="121596"/>
                  <a:pt x="158805" y="115037"/>
                  <a:pt x="158805" y="108051"/>
                </a:cubicBezTo>
                <a:cubicBezTo>
                  <a:pt x="158805" y="101065"/>
                  <a:pt x="157488" y="94506"/>
                  <a:pt x="154853" y="88374"/>
                </a:cubicBezTo>
                <a:cubicBezTo>
                  <a:pt x="152218" y="82242"/>
                  <a:pt x="148614" y="76886"/>
                  <a:pt x="144041" y="72306"/>
                </a:cubicBezTo>
                <a:cubicBezTo>
                  <a:pt x="139468" y="67726"/>
                  <a:pt x="134082" y="64116"/>
                  <a:pt x="127881" y="61477"/>
                </a:cubicBezTo>
                <a:cubicBezTo>
                  <a:pt x="121681" y="58838"/>
                  <a:pt x="115093" y="57519"/>
                  <a:pt x="108118" y="57519"/>
                </a:cubicBezTo>
                <a:cubicBezTo>
                  <a:pt x="101142" y="57519"/>
                  <a:pt x="94593" y="58838"/>
                  <a:pt x="88470" y="61477"/>
                </a:cubicBezTo>
                <a:cubicBezTo>
                  <a:pt x="82348" y="64116"/>
                  <a:pt x="77000" y="67726"/>
                  <a:pt x="72427" y="72306"/>
                </a:cubicBezTo>
                <a:cubicBezTo>
                  <a:pt x="67854" y="76886"/>
                  <a:pt x="64250" y="82242"/>
                  <a:pt x="61615" y="88374"/>
                </a:cubicBezTo>
                <a:cubicBezTo>
                  <a:pt x="58980" y="94506"/>
                  <a:pt x="57662" y="101065"/>
                  <a:pt x="57662" y="108051"/>
                </a:cubicBezTo>
                <a:cubicBezTo>
                  <a:pt x="57662" y="115037"/>
                  <a:pt x="58980" y="121596"/>
                  <a:pt x="61615" y="127729"/>
                </a:cubicBezTo>
                <a:cubicBezTo>
                  <a:pt x="64250" y="133861"/>
                  <a:pt x="67854" y="139256"/>
                  <a:pt x="72427" y="143913"/>
                </a:cubicBezTo>
                <a:cubicBezTo>
                  <a:pt x="77000" y="148570"/>
                  <a:pt x="82348" y="152219"/>
                  <a:pt x="88470" y="154858"/>
                </a:cubicBezTo>
                <a:cubicBezTo>
                  <a:pt x="94593" y="157497"/>
                  <a:pt x="101142" y="158816"/>
                  <a:pt x="108118" y="158816"/>
                </a:cubicBezTo>
                <a:close/>
              </a:path>
            </a:pathLst>
          </a:custGeom>
          <a:gradFill flip="none" rotWithShape="1">
            <a:gsLst>
              <a:gs pos="0">
                <a:schemeClr val="accent1">
                  <a:lumMod val="20000"/>
                  <a:lumOff val="80000"/>
                </a:schemeClr>
              </a:gs>
              <a:gs pos="40000">
                <a:schemeClr val="accent1">
                  <a:lumMod val="60000"/>
                  <a:lumOff val="40000"/>
                </a:schemeClr>
              </a:gs>
              <a:gs pos="64000">
                <a:schemeClr val="accent1"/>
              </a:gs>
              <a:gs pos="92000">
                <a:schemeClr val="accent1">
                  <a:lumMod val="75000"/>
                </a:schemeClr>
              </a:gs>
            </a:gsLst>
            <a:lin ang="2700000" scaled="1"/>
          </a:gradFill>
          <a:ln w="7495" cap="flat">
            <a:noFill/>
            <a:prstDash val="solid"/>
            <a:miter/>
          </a:ln>
          <a:effectLst>
            <a:outerShdw blurRad="215900" sx="102000" sy="102000" algn="ctr" rotWithShape="0">
              <a:schemeClr val="accent1">
                <a:alpha val="40000"/>
              </a:schemeClr>
            </a:outerShdw>
          </a:effectLst>
          <a:scene3d>
            <a:camera prst="isometricOffAxis2Left"/>
            <a:lightRig rig="threePt" dir="t">
              <a:rot lat="0" lon="0" rev="10800000"/>
            </a:lightRig>
          </a:scene3d>
          <a:sp3d extrusionH="203200"/>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062" name="正文"/>
          <p:cNvSpPr txBox="1"/>
          <p:nvPr>
            <p:custDataLst>
              <p:tags r:id="rId27"/>
            </p:custDataLst>
          </p:nvPr>
        </p:nvSpPr>
        <p:spPr>
          <a:xfrm>
            <a:off x="608330" y="3760076"/>
            <a:ext cx="2158056" cy="808861"/>
          </a:xfrm>
          <a:prstGeom prst="rect">
            <a:avLst/>
          </a:prstGeom>
          <a:noFill/>
        </p:spPr>
        <p:txBody>
          <a:bodyPr wrap="square" lIns="0" tIns="0" rIns="0" bIns="0" rtlCol="0" anchor="t" anchorCtr="0">
            <a:normAutofit fontScale="91667"/>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30000"/>
              </a:lnSpc>
            </a:pPr>
            <a:r>
              <a:rPr lang="zh-CN" altLang="en-US" sz="1200" spc="150">
                <a:solidFill>
                  <a:schemeClr val="tx1">
                    <a:lumMod val="65000"/>
                    <a:lumOff val="35000"/>
                  </a:schemeClr>
                </a:solidFill>
                <a:latin typeface="+mn-ea"/>
                <a:sym typeface="+mn-ea"/>
              </a:rPr>
              <a:t>工业安全：预防工业事故，保障工人生命安全和财产安全</a:t>
            </a:r>
            <a:endParaRPr lang="zh-CN" altLang="en-US" sz="1200" spc="150">
              <a:solidFill>
                <a:schemeClr val="tx1">
                  <a:lumMod val="65000"/>
                  <a:lumOff val="35000"/>
                </a:schemeClr>
              </a:solidFill>
              <a:latin typeface="+mn-ea"/>
              <a:sym typeface="+mn-ea"/>
            </a:endParaRPr>
          </a:p>
        </p:txBody>
      </p:sp>
      <p:sp>
        <p:nvSpPr>
          <p:cNvPr id="1049064" name="正文"/>
          <p:cNvSpPr txBox="1"/>
          <p:nvPr>
            <p:custDataLst>
              <p:tags r:id="rId28"/>
            </p:custDataLst>
          </p:nvPr>
        </p:nvSpPr>
        <p:spPr>
          <a:xfrm>
            <a:off x="9419336" y="3760076"/>
            <a:ext cx="2158056" cy="808861"/>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r" fontAlgn="auto">
              <a:lnSpc>
                <a:spcPct val="130000"/>
              </a:lnSpc>
            </a:pPr>
            <a:r>
              <a:rPr lang="zh-CN" altLang="en-US" sz="1200" spc="150">
                <a:solidFill>
                  <a:schemeClr val="tx1">
                    <a:lumMod val="65000"/>
                    <a:lumOff val="35000"/>
                  </a:schemeClr>
                </a:solidFill>
                <a:latin typeface="+mn-ea"/>
                <a:sym typeface="+mn-ea"/>
              </a:rPr>
              <a:t>环境安全：保护环境，预防环境污染和生态破坏</a:t>
            </a:r>
            <a:endParaRPr lang="zh-CN" altLang="en-US" sz="1200" spc="150">
              <a:solidFill>
                <a:schemeClr val="tx1">
                  <a:lumMod val="65000"/>
                  <a:lumOff val="35000"/>
                </a:schemeClr>
              </a:solidFill>
              <a:latin typeface="+mn-ea"/>
              <a:sym typeface="+mn-ea"/>
            </a:endParaRPr>
          </a:p>
        </p:txBody>
      </p:sp>
      <p:sp>
        <p:nvSpPr>
          <p:cNvPr id="1049066" name="正文"/>
          <p:cNvSpPr txBox="1"/>
          <p:nvPr>
            <p:custDataLst>
              <p:tags r:id="rId29"/>
            </p:custDataLst>
          </p:nvPr>
        </p:nvSpPr>
        <p:spPr>
          <a:xfrm>
            <a:off x="7063330" y="1636730"/>
            <a:ext cx="2158056" cy="808861"/>
          </a:xfrm>
          <a:prstGeom prst="rect">
            <a:avLst/>
          </a:prstGeom>
          <a:noFill/>
        </p:spPr>
        <p:txBody>
          <a:bodyPr wrap="square" lIns="0" tIns="0" rIns="0" bIns="0" rtlCol="0" anchor="t" anchorCtr="0">
            <a:normAutofit fontScale="91667"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r" fontAlgn="auto">
              <a:lnSpc>
                <a:spcPct val="130000"/>
              </a:lnSpc>
            </a:pPr>
            <a:r>
              <a:rPr lang="zh-CN" altLang="en-US" sz="1200" spc="150">
                <a:solidFill>
                  <a:schemeClr val="tx1">
                    <a:lumMod val="65000"/>
                    <a:lumOff val="35000"/>
                  </a:schemeClr>
                </a:solidFill>
                <a:latin typeface="+mn-ea"/>
                <a:sym typeface="+mn-ea"/>
              </a:rPr>
              <a:t>公共安全：保障公共场所、大型活动的安全，预防恐怖袭击等突发事件</a:t>
            </a:r>
            <a:endParaRPr lang="zh-CN" altLang="en-US" sz="1200" spc="150">
              <a:solidFill>
                <a:schemeClr val="tx1">
                  <a:lumMod val="65000"/>
                  <a:lumOff val="35000"/>
                </a:schemeClr>
              </a:solidFill>
              <a:latin typeface="+mn-ea"/>
              <a:sym typeface="+mn-ea"/>
            </a:endParaRPr>
          </a:p>
        </p:txBody>
      </p:sp>
      <p:sp>
        <p:nvSpPr>
          <p:cNvPr id="1049068" name="正文"/>
          <p:cNvSpPr txBox="1"/>
          <p:nvPr>
            <p:custDataLst>
              <p:tags r:id="rId30"/>
            </p:custDataLst>
          </p:nvPr>
        </p:nvSpPr>
        <p:spPr>
          <a:xfrm>
            <a:off x="2964336" y="1636730"/>
            <a:ext cx="2158056" cy="808861"/>
          </a:xfrm>
          <a:prstGeom prst="rect">
            <a:avLst/>
          </a:prstGeom>
          <a:noFill/>
        </p:spPr>
        <p:txBody>
          <a:bodyPr wrap="square" lIns="0" tIns="0" rIns="0" bIns="0" rtlCol="0" anchor="t" anchorCtr="0">
            <a:normAutofit fontScale="91667"/>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30000"/>
              </a:lnSpc>
            </a:pPr>
            <a:r>
              <a:rPr lang="zh-CN" altLang="en-US" sz="1200" spc="150">
                <a:solidFill>
                  <a:schemeClr val="tx1">
                    <a:lumMod val="65000"/>
                    <a:lumOff val="35000"/>
                  </a:schemeClr>
                </a:solidFill>
                <a:latin typeface="+mn-ea"/>
                <a:sym typeface="+mn-ea"/>
              </a:rPr>
              <a:t>交通安全：提高道路交通安全水平，减少交通事故的发生</a:t>
            </a:r>
            <a:endParaRPr lang="zh-CN" altLang="en-US" sz="1200" spc="150">
              <a:solidFill>
                <a:schemeClr val="tx1">
                  <a:lumMod val="65000"/>
                  <a:lumOff val="35000"/>
                </a:schemeClr>
              </a:solidFill>
              <a:latin typeface="+mn-ea"/>
              <a:sym typeface="+mn-ea"/>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97" name=""/>
        <p:cNvGrpSpPr/>
        <p:nvPr/>
      </p:nvGrpSpPr>
      <p:grpSpPr>
        <a:xfrm>
          <a:off x="0" y="0"/>
          <a:ext cx="0" cy="0"/>
        </a:xfrm>
      </p:grpSpPr>
      <p:sp>
        <p:nvSpPr>
          <p:cNvPr id="1049102" name="标题 1"/>
          <p:cNvSpPr>
            <a:spLocks noGrp="1"/>
          </p:cNvSpPr>
          <p:nvPr>
            <p:ph type="title" idx="2"/>
            <p:custDataLst>
              <p:tags r:id="rId3"/>
            </p:custDataLst>
          </p:nvPr>
        </p:nvSpPr>
        <p:spPr>
          <a:xfrm>
            <a:off x="1336040" y="1631315"/>
            <a:ext cx="5967095" cy="3479165"/>
          </a:xfrm>
        </p:spPr>
        <p:txBody>
          <a:bodyPr/>
          <a:lstStyle/>
          <a:p>
            <a:r>
              <a:rPr lang="zh-CN" altLang="en-US"/>
              <a:t>安全系统工程</a:t>
            </a:r>
            <a:endParaRPr lang="zh-CN" altLang="en-US"/>
          </a:p>
        </p:txBody>
      </p:sp>
      <p:sp>
        <p:nvSpPr>
          <p:cNvPr id="1049104" name="文本占位符 3"/>
          <p:cNvSpPr>
            <a:spLocks noGrp="1"/>
          </p:cNvSpPr>
          <p:nvPr>
            <p:ph type="body" idx="1"/>
            <p:custDataLst>
              <p:tags r:id="rId4"/>
            </p:custDataLst>
          </p:nvPr>
        </p:nvSpPr>
        <p:spPr>
          <a:xfrm>
            <a:off x="6690995" y="1631315"/>
            <a:ext cx="3646805" cy="3479165"/>
          </a:xfrm>
        </p:spPr>
        <p:txBody>
          <a:bodyPr/>
          <a:lstStyle/>
          <a:p>
            <a:r>
              <a:rPr lang="zh-CN" altLang="en-US"/>
              <a:t>02</a:t>
            </a:r>
            <a:endParaRPr lang="zh-CN" altLang="en-US"/>
          </a:p>
        </p:txBody>
      </p:sp>
    </p:spTree>
    <p:custDataLst>
      <p:tags r:id="rId5"/>
    </p:custDataLst>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5" name=""/>
        <p:cNvGrpSpPr/>
        <p:nvPr/>
      </p:nvGrpSpPr>
      <p:grpSpPr>
        <a:xfrm>
          <a:off x="0" y="0"/>
          <a:ext cx="0" cy="0"/>
        </a:xfrm>
      </p:grpSpPr>
      <p:sp>
        <p:nvSpPr>
          <p:cNvPr id="1049138" name="标题 2"/>
          <p:cNvSpPr>
            <a:spLocks noGrp="1"/>
          </p:cNvSpPr>
          <p:nvPr>
            <p:ph type="title" idx="2"/>
          </p:nvPr>
        </p:nvSpPr>
        <p:spPr/>
        <p:txBody>
          <a:bodyPr>
            <a:normAutofit fontScale="90000"/>
          </a:bodyPr>
          <a:lstStyle/>
          <a:p>
            <a:r>
              <a:rPr lang="zh-CN" altLang="en-US"/>
              <a:t>安全系统工程定义</a:t>
            </a:r>
            <a:endParaRPr lang="zh-CN" altLang="en-US"/>
          </a:p>
        </p:txBody>
      </p:sp>
      <p:sp>
        <p:nvSpPr>
          <p:cNvPr id="1049140" name="对角圆角矩形 15"/>
          <p:cNvSpPr/>
          <p:nvPr>
            <p:custDataLst>
              <p:tags r:id="rId2"/>
            </p:custDataLst>
          </p:nvPr>
        </p:nvSpPr>
        <p:spPr>
          <a:xfrm>
            <a:off x="1482735" y="4166107"/>
            <a:ext cx="9220330" cy="777140"/>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1049142" name="对角圆角矩形 16"/>
          <p:cNvSpPr/>
          <p:nvPr>
            <p:custDataLst>
              <p:tags r:id="rId3"/>
            </p:custDataLst>
          </p:nvPr>
        </p:nvSpPr>
        <p:spPr>
          <a:xfrm>
            <a:off x="1482735" y="4024975"/>
            <a:ext cx="561165" cy="535473"/>
          </a:xfrm>
          <a:prstGeom prst="round2DiagRect">
            <a:avLst>
              <a:gd name="adj1" fmla="val 26654"/>
              <a:gd name="adj2" fmla="val 0"/>
            </a:avLst>
          </a:prstGeom>
          <a:solidFill>
            <a:schemeClr val="accent3"/>
          </a:solidFill>
          <a:ln>
            <a:noFill/>
          </a:ln>
          <a:effectLst>
            <a:outerShdw blurRad="165100" dist="25400" dir="2700000" sx="102000" sy="102000" algn="tl" rotWithShape="0">
              <a:schemeClr val="accent3">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1049144" name="直角三角形 17"/>
          <p:cNvSpPr/>
          <p:nvPr>
            <p:custDataLst>
              <p:tags r:id="rId4"/>
            </p:custDataLst>
          </p:nvPr>
        </p:nvSpPr>
        <p:spPr>
          <a:xfrm>
            <a:off x="2044025" y="4025622"/>
            <a:ext cx="84549" cy="140914"/>
          </a:xfrm>
          <a:prstGeom prst="rtTriangle">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1049146" name="文本框 27"/>
          <p:cNvSpPr txBox="1"/>
          <p:nvPr>
            <p:custDataLst>
              <p:tags r:id="rId5"/>
            </p:custDataLst>
          </p:nvPr>
        </p:nvSpPr>
        <p:spPr>
          <a:xfrm>
            <a:off x="2080279" y="4177112"/>
            <a:ext cx="8330834" cy="763754"/>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安全系统工程的目标是实现系统的安全性</a:t>
            </a:r>
            <a:endParaRPr lang="en-US" altLang="zh-CN">
              <a:solidFill>
                <a:schemeClr val="dk1">
                  <a:lumMod val="80000"/>
                  <a:lumOff val="20000"/>
                </a:schemeClr>
              </a:solidFill>
              <a:latin typeface="+mn-ea"/>
              <a:sym typeface="+mn-ea"/>
            </a:endParaRPr>
          </a:p>
        </p:txBody>
      </p:sp>
      <p:sp>
        <p:nvSpPr>
          <p:cNvPr id="1049148" name="对角圆角矩形 52"/>
          <p:cNvSpPr/>
          <p:nvPr>
            <p:custDataLst>
              <p:tags r:id="rId6"/>
            </p:custDataLst>
          </p:nvPr>
        </p:nvSpPr>
        <p:spPr>
          <a:xfrm>
            <a:off x="1482735" y="1594659"/>
            <a:ext cx="9220330" cy="777140"/>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1049150" name="对角圆角矩形 53"/>
          <p:cNvSpPr/>
          <p:nvPr>
            <p:custDataLst>
              <p:tags r:id="rId7"/>
            </p:custDataLst>
          </p:nvPr>
        </p:nvSpPr>
        <p:spPr>
          <a:xfrm>
            <a:off x="1482735" y="1452880"/>
            <a:ext cx="561165" cy="535473"/>
          </a:xfrm>
          <a:prstGeom prst="round2DiagRect">
            <a:avLst>
              <a:gd name="adj1" fmla="val 26654"/>
              <a:gd name="adj2" fmla="val 0"/>
            </a:avLst>
          </a:prstGeom>
          <a:solidFill>
            <a:schemeClr val="accent1"/>
          </a:solidFill>
          <a:ln>
            <a:noFill/>
          </a:ln>
          <a:effectLst>
            <a:outerShdw blurRad="165100" dist="25400" dir="2700000" sx="102000" sy="102000" algn="tl" rotWithShape="0">
              <a:schemeClr val="accent1">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1049152" name="直角三角形 54"/>
          <p:cNvSpPr/>
          <p:nvPr>
            <p:custDataLst>
              <p:tags r:id="rId8"/>
            </p:custDataLst>
          </p:nvPr>
        </p:nvSpPr>
        <p:spPr>
          <a:xfrm>
            <a:off x="2044025" y="1453527"/>
            <a:ext cx="84549" cy="140914"/>
          </a:xfrm>
          <a:prstGeom prst="rtTriangl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1049154" name="文本框 56"/>
          <p:cNvSpPr txBox="1"/>
          <p:nvPr>
            <p:custDataLst>
              <p:tags r:id="rId9"/>
            </p:custDataLst>
          </p:nvPr>
        </p:nvSpPr>
        <p:spPr>
          <a:xfrm>
            <a:off x="2080279" y="1597896"/>
            <a:ext cx="8330834" cy="763754"/>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solidFill>
                  <a:schemeClr val="dk1">
                    <a:lumMod val="80000"/>
                    <a:lumOff val="20000"/>
                  </a:schemeClr>
                </a:solidFill>
                <a:latin typeface="+mn-ea"/>
                <a:sym typeface="+mn-ea"/>
              </a:rPr>
              <a:t>安全系统工程是一门跨学科的综合性科学</a:t>
            </a:r>
            <a:endParaRPr lang="zh-CN" altLang="en-US">
              <a:solidFill>
                <a:schemeClr val="dk1">
                  <a:lumMod val="80000"/>
                  <a:lumOff val="20000"/>
                </a:schemeClr>
              </a:solidFill>
              <a:latin typeface="+mn-ea"/>
              <a:sym typeface="+mn-ea"/>
            </a:endParaRPr>
          </a:p>
        </p:txBody>
      </p:sp>
      <p:sp>
        <p:nvSpPr>
          <p:cNvPr id="1049156" name="对角圆角矩形 5"/>
          <p:cNvSpPr/>
          <p:nvPr>
            <p:custDataLst>
              <p:tags r:id="rId10"/>
            </p:custDataLst>
          </p:nvPr>
        </p:nvSpPr>
        <p:spPr>
          <a:xfrm>
            <a:off x="1482735" y="2880383"/>
            <a:ext cx="9220330" cy="777140"/>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1049158" name="对角圆角矩形 6"/>
          <p:cNvSpPr/>
          <p:nvPr>
            <p:custDataLst>
              <p:tags r:id="rId11"/>
            </p:custDataLst>
          </p:nvPr>
        </p:nvSpPr>
        <p:spPr>
          <a:xfrm>
            <a:off x="1482735" y="2738604"/>
            <a:ext cx="561165" cy="535473"/>
          </a:xfrm>
          <a:prstGeom prst="round2DiagRect">
            <a:avLst>
              <a:gd name="adj1" fmla="val 26654"/>
              <a:gd name="adj2" fmla="val 0"/>
            </a:avLst>
          </a:prstGeom>
          <a:solidFill>
            <a:schemeClr val="accent2"/>
          </a:solidFill>
          <a:ln>
            <a:noFill/>
          </a:ln>
          <a:effectLst>
            <a:outerShdw blurRad="165100" dist="25400" dir="2700000" sx="102000" sy="102000" algn="tl" rotWithShape="0">
              <a:schemeClr val="accent2">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1049160" name="直角三角形 7"/>
          <p:cNvSpPr/>
          <p:nvPr>
            <p:custDataLst>
              <p:tags r:id="rId12"/>
            </p:custDataLst>
          </p:nvPr>
        </p:nvSpPr>
        <p:spPr>
          <a:xfrm>
            <a:off x="2044025" y="2739899"/>
            <a:ext cx="84549" cy="140914"/>
          </a:xfrm>
          <a:prstGeom prst="rtTriangle">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1049162" name="文本框 8"/>
          <p:cNvSpPr txBox="1"/>
          <p:nvPr>
            <p:custDataLst>
              <p:tags r:id="rId13"/>
            </p:custDataLst>
          </p:nvPr>
        </p:nvSpPr>
        <p:spPr>
          <a:xfrm>
            <a:off x="2080279" y="2891389"/>
            <a:ext cx="8330834" cy="763754"/>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solidFill>
                  <a:schemeClr val="dk1">
                    <a:lumMod val="80000"/>
                    <a:lumOff val="20000"/>
                  </a:schemeClr>
                </a:solidFill>
                <a:latin typeface="+mn-ea"/>
                <a:sym typeface="+mn-ea"/>
              </a:rPr>
              <a:t>安全系统工程是研究系统与安全的关系的科学</a:t>
            </a:r>
            <a:endParaRPr lang="zh-CN" altLang="en-US">
              <a:solidFill>
                <a:schemeClr val="dk1">
                  <a:lumMod val="80000"/>
                  <a:lumOff val="20000"/>
                </a:schemeClr>
              </a:solidFill>
              <a:latin typeface="+mn-ea"/>
              <a:sym typeface="+mn-ea"/>
            </a:endParaRPr>
          </a:p>
        </p:txBody>
      </p:sp>
      <p:sp>
        <p:nvSpPr>
          <p:cNvPr id="1049164" name="对角圆角矩形 9"/>
          <p:cNvSpPr/>
          <p:nvPr>
            <p:custDataLst>
              <p:tags r:id="rId14"/>
            </p:custDataLst>
          </p:nvPr>
        </p:nvSpPr>
        <p:spPr>
          <a:xfrm>
            <a:off x="1482735" y="5452478"/>
            <a:ext cx="9220330" cy="777140"/>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1049166" name="对角圆角矩形 10"/>
          <p:cNvSpPr/>
          <p:nvPr>
            <p:custDataLst>
              <p:tags r:id="rId15"/>
            </p:custDataLst>
          </p:nvPr>
        </p:nvSpPr>
        <p:spPr>
          <a:xfrm>
            <a:off x="1482735" y="5310699"/>
            <a:ext cx="561165" cy="535473"/>
          </a:xfrm>
          <a:prstGeom prst="round2DiagRect">
            <a:avLst>
              <a:gd name="adj1" fmla="val 26654"/>
              <a:gd name="adj2" fmla="val 0"/>
            </a:avLst>
          </a:prstGeom>
          <a:solidFill>
            <a:schemeClr val="accent4"/>
          </a:solidFill>
          <a:ln>
            <a:noFill/>
          </a:ln>
          <a:effectLst>
            <a:outerShdw blurRad="165100" dist="25400" dir="2700000" sx="102000" sy="102000" algn="tl" rotWithShape="0">
              <a:schemeClr val="accent4">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1049168" name="直角三角形 11"/>
          <p:cNvSpPr/>
          <p:nvPr>
            <p:custDataLst>
              <p:tags r:id="rId16"/>
            </p:custDataLst>
          </p:nvPr>
        </p:nvSpPr>
        <p:spPr>
          <a:xfrm>
            <a:off x="2044025" y="5311346"/>
            <a:ext cx="84549" cy="140914"/>
          </a:xfrm>
          <a:prstGeom prst="rtTriangle">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1049170" name="文本框 12"/>
          <p:cNvSpPr txBox="1"/>
          <p:nvPr>
            <p:custDataLst>
              <p:tags r:id="rId17"/>
            </p:custDataLst>
          </p:nvPr>
        </p:nvSpPr>
        <p:spPr>
          <a:xfrm>
            <a:off x="2080279" y="5462836"/>
            <a:ext cx="8330834" cy="763754"/>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安全系统工程的方法是采用多种学科的知识和方法综合分析和解决安全问题</a:t>
            </a:r>
            <a:endParaRPr lang="en-US" altLang="zh-CN">
              <a:solidFill>
                <a:schemeClr val="dk1">
                  <a:lumMod val="80000"/>
                  <a:lumOff val="20000"/>
                </a:schemeClr>
              </a:solidFill>
              <a:latin typeface="+mn-ea"/>
              <a:sym typeface="+mn-ea"/>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13" name=""/>
        <p:cNvGrpSpPr/>
        <p:nvPr/>
      </p:nvGrpSpPr>
      <p:grpSpPr>
        <a:xfrm>
          <a:off x="0" y="0"/>
          <a:ext cx="0" cy="0"/>
        </a:xfrm>
      </p:grpSpPr>
      <p:sp>
        <p:nvSpPr>
          <p:cNvPr id="1049204" name="标题 2"/>
          <p:cNvSpPr>
            <a:spLocks noGrp="1"/>
          </p:cNvSpPr>
          <p:nvPr>
            <p:ph type="title" idx="2"/>
          </p:nvPr>
        </p:nvSpPr>
        <p:spPr/>
        <p:txBody>
          <a:bodyPr>
            <a:normAutofit fontScale="90000"/>
          </a:bodyPr>
          <a:lstStyle/>
          <a:p>
            <a:r>
              <a:rPr lang="zh-CN" altLang="en-US"/>
              <a:t>安全系统工程的基本原理</a:t>
            </a:r>
            <a:endParaRPr lang="zh-CN" altLang="en-US"/>
          </a:p>
        </p:txBody>
      </p:sp>
      <p:sp>
        <p:nvSpPr>
          <p:cNvPr id="1049206" name="矩形 15"/>
          <p:cNvSpPr/>
          <p:nvPr>
            <p:custDataLst>
              <p:tags r:id="rId2"/>
            </p:custDataLst>
          </p:nvPr>
        </p:nvSpPr>
        <p:spPr>
          <a:xfrm>
            <a:off x="2409922" y="1533976"/>
            <a:ext cx="7369083" cy="647949"/>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l"/>
            <a:r>
              <a:rPr lang="zh-CN" altLang="en-US" sz="1200" spc="150">
                <a:solidFill>
                  <a:schemeClr val="tx1">
                    <a:lumMod val="85000"/>
                    <a:lumOff val="15000"/>
                  </a:schemeClr>
                </a:solidFill>
                <a:latin typeface="+mn-ea"/>
                <a:sym typeface="+mn-ea"/>
              </a:rPr>
              <a:t>系统安全原理：将整个系统作为一个整体进行研究，分析系统中可能存在的危险因素，并采取措施消除或控制这些因素，确保系统安全。</a:t>
            </a:r>
            <a:endParaRPr lang="zh-CN" altLang="en-US" sz="1200" spc="150">
              <a:solidFill>
                <a:schemeClr val="tx1">
                  <a:lumMod val="85000"/>
                  <a:lumOff val="15000"/>
                </a:schemeClr>
              </a:solidFill>
              <a:latin typeface="+mn-ea"/>
              <a:sym typeface="+mn-ea"/>
            </a:endParaRPr>
          </a:p>
        </p:txBody>
      </p:sp>
      <p:sp>
        <p:nvSpPr>
          <p:cNvPr id="1049208" name="任意多边形 17"/>
          <p:cNvSpPr/>
          <p:nvPr>
            <p:custDataLst>
              <p:tags r:id="rId3"/>
            </p:custDataLst>
          </p:nvPr>
        </p:nvSpPr>
        <p:spPr>
          <a:xfrm flipV="1">
            <a:off x="2331283" y="1452880"/>
            <a:ext cx="1318014" cy="248203"/>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p>
        </p:txBody>
      </p:sp>
      <p:sp>
        <p:nvSpPr>
          <p:cNvPr id="1049210" name="任意多边形 18"/>
          <p:cNvSpPr/>
          <p:nvPr>
            <p:custDataLst>
              <p:tags r:id="rId4"/>
            </p:custDataLst>
          </p:nvPr>
        </p:nvSpPr>
        <p:spPr>
          <a:xfrm flipH="1">
            <a:off x="8537172" y="2015637"/>
            <a:ext cx="1318014" cy="248203"/>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p>
        </p:txBody>
      </p:sp>
      <p:sp>
        <p:nvSpPr>
          <p:cNvPr id="1049212" name="矩形 27"/>
          <p:cNvSpPr/>
          <p:nvPr>
            <p:custDataLst>
              <p:tags r:id="rId5"/>
            </p:custDataLst>
          </p:nvPr>
        </p:nvSpPr>
        <p:spPr>
          <a:xfrm>
            <a:off x="2409922" y="2856086"/>
            <a:ext cx="7369083" cy="647949"/>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l"/>
            <a:r>
              <a:rPr lang="zh-CN" altLang="en-US" sz="1200" spc="150">
                <a:solidFill>
                  <a:schemeClr val="tx1">
                    <a:lumMod val="85000"/>
                    <a:lumOff val="15000"/>
                  </a:schemeClr>
                </a:solidFill>
                <a:latin typeface="+mn-ea"/>
                <a:sym typeface="+mn-ea"/>
              </a:rPr>
              <a:t>本质安全原理：通过设计、制造、管理等手段，从源头上消除或减少危险因素，提高系统的本质安全水平。</a:t>
            </a:r>
            <a:endParaRPr lang="zh-CN" altLang="en-US" sz="1200" spc="150">
              <a:solidFill>
                <a:schemeClr val="tx1">
                  <a:lumMod val="85000"/>
                  <a:lumOff val="15000"/>
                </a:schemeClr>
              </a:solidFill>
              <a:latin typeface="+mn-ea"/>
              <a:sym typeface="+mn-ea"/>
            </a:endParaRPr>
          </a:p>
        </p:txBody>
      </p:sp>
      <p:sp>
        <p:nvSpPr>
          <p:cNvPr id="1049214" name="任意多边形 29"/>
          <p:cNvSpPr/>
          <p:nvPr>
            <p:custDataLst>
              <p:tags r:id="rId6"/>
            </p:custDataLst>
          </p:nvPr>
        </p:nvSpPr>
        <p:spPr>
          <a:xfrm flipV="1">
            <a:off x="2331283" y="2774990"/>
            <a:ext cx="1318014" cy="248203"/>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p>
        </p:txBody>
      </p:sp>
      <p:sp>
        <p:nvSpPr>
          <p:cNvPr id="1049216" name="任意多边形 30"/>
          <p:cNvSpPr/>
          <p:nvPr>
            <p:custDataLst>
              <p:tags r:id="rId7"/>
            </p:custDataLst>
          </p:nvPr>
        </p:nvSpPr>
        <p:spPr>
          <a:xfrm flipH="1">
            <a:off x="8537172" y="3337747"/>
            <a:ext cx="1318014" cy="248203"/>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p>
        </p:txBody>
      </p:sp>
      <p:sp>
        <p:nvSpPr>
          <p:cNvPr id="1049218" name="矩形 5"/>
          <p:cNvSpPr/>
          <p:nvPr>
            <p:custDataLst>
              <p:tags r:id="rId8"/>
            </p:custDataLst>
          </p:nvPr>
        </p:nvSpPr>
        <p:spPr>
          <a:xfrm>
            <a:off x="2409922" y="4178196"/>
            <a:ext cx="7369083" cy="647949"/>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l"/>
            <a:r>
              <a:rPr lang="zh-CN" altLang="en-US" sz="1200" spc="150">
                <a:solidFill>
                  <a:schemeClr val="tx1">
                    <a:lumMod val="85000"/>
                    <a:lumOff val="15000"/>
                  </a:schemeClr>
                </a:solidFill>
                <a:latin typeface="+mn-ea"/>
                <a:sym typeface="+mn-ea"/>
              </a:rPr>
              <a:t>预防原理：通过采取一系列措施，如检查、监测、预测等，及时发现并处理危险因素，防止事故的发生。</a:t>
            </a:r>
            <a:endParaRPr lang="zh-CN" altLang="en-US" sz="1200" spc="150">
              <a:solidFill>
                <a:schemeClr val="tx1">
                  <a:lumMod val="85000"/>
                  <a:lumOff val="15000"/>
                </a:schemeClr>
              </a:solidFill>
              <a:latin typeface="+mn-ea"/>
              <a:sym typeface="+mn-ea"/>
            </a:endParaRPr>
          </a:p>
        </p:txBody>
      </p:sp>
      <p:sp>
        <p:nvSpPr>
          <p:cNvPr id="1049220" name="任意多边形 7"/>
          <p:cNvSpPr/>
          <p:nvPr>
            <p:custDataLst>
              <p:tags r:id="rId9"/>
            </p:custDataLst>
          </p:nvPr>
        </p:nvSpPr>
        <p:spPr>
          <a:xfrm flipV="1">
            <a:off x="2331283" y="4097100"/>
            <a:ext cx="1318014" cy="248203"/>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p>
        </p:txBody>
      </p:sp>
      <p:sp>
        <p:nvSpPr>
          <p:cNvPr id="1049222" name="任意多边形 8"/>
          <p:cNvSpPr/>
          <p:nvPr>
            <p:custDataLst>
              <p:tags r:id="rId10"/>
            </p:custDataLst>
          </p:nvPr>
        </p:nvSpPr>
        <p:spPr>
          <a:xfrm flipH="1">
            <a:off x="8537172" y="4659857"/>
            <a:ext cx="1318014" cy="248203"/>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p>
        </p:txBody>
      </p:sp>
      <p:sp>
        <p:nvSpPr>
          <p:cNvPr id="1049224" name="矩形 10"/>
          <p:cNvSpPr/>
          <p:nvPr>
            <p:custDataLst>
              <p:tags r:id="rId11"/>
            </p:custDataLst>
          </p:nvPr>
        </p:nvSpPr>
        <p:spPr>
          <a:xfrm>
            <a:off x="2409922" y="5500306"/>
            <a:ext cx="7369083" cy="647949"/>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l"/>
            <a:r>
              <a:rPr lang="zh-CN" altLang="en-US" sz="1200" spc="150">
                <a:solidFill>
                  <a:schemeClr val="tx1">
                    <a:lumMod val="85000"/>
                    <a:lumOff val="15000"/>
                  </a:schemeClr>
                </a:solidFill>
                <a:latin typeface="+mn-ea"/>
                <a:sym typeface="+mn-ea"/>
              </a:rPr>
              <a:t>强制原理：通过制定和执行安全法规、标准等，强制要求企业或个人采取安全措施，保障安全。</a:t>
            </a:r>
            <a:endParaRPr lang="zh-CN" altLang="en-US" sz="1200" spc="150">
              <a:solidFill>
                <a:schemeClr val="tx1">
                  <a:lumMod val="85000"/>
                  <a:lumOff val="15000"/>
                </a:schemeClr>
              </a:solidFill>
              <a:latin typeface="+mn-ea"/>
              <a:sym typeface="+mn-ea"/>
            </a:endParaRPr>
          </a:p>
        </p:txBody>
      </p:sp>
      <p:sp>
        <p:nvSpPr>
          <p:cNvPr id="1049226" name="任意多边形 12"/>
          <p:cNvSpPr/>
          <p:nvPr>
            <p:custDataLst>
              <p:tags r:id="rId12"/>
            </p:custDataLst>
          </p:nvPr>
        </p:nvSpPr>
        <p:spPr>
          <a:xfrm flipV="1">
            <a:off x="2331283" y="5419210"/>
            <a:ext cx="1318014" cy="248203"/>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p>
        </p:txBody>
      </p:sp>
      <p:sp>
        <p:nvSpPr>
          <p:cNvPr id="1049228" name="任意多边形 13"/>
          <p:cNvSpPr/>
          <p:nvPr>
            <p:custDataLst>
              <p:tags r:id="rId13"/>
            </p:custDataLst>
          </p:nvPr>
        </p:nvSpPr>
        <p:spPr>
          <a:xfrm flipH="1">
            <a:off x="8537172" y="5981966"/>
            <a:ext cx="1318014" cy="248203"/>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1" name=""/>
        <p:cNvGrpSpPr/>
        <p:nvPr/>
      </p:nvGrpSpPr>
      <p:grpSpPr>
        <a:xfrm>
          <a:off x="0" y="0"/>
          <a:ext cx="0" cy="0"/>
        </a:xfrm>
      </p:grpSpPr>
      <p:sp>
        <p:nvSpPr>
          <p:cNvPr id="1049262" name="标题 2"/>
          <p:cNvSpPr>
            <a:spLocks noGrp="1"/>
          </p:cNvSpPr>
          <p:nvPr>
            <p:ph type="title" idx="2"/>
          </p:nvPr>
        </p:nvSpPr>
        <p:spPr/>
        <p:txBody>
          <a:bodyPr>
            <a:normAutofit fontScale="90000"/>
          </a:bodyPr>
          <a:lstStyle/>
          <a:p>
            <a:r>
              <a:rPr lang="zh-CN" altLang="en-US"/>
              <a:t>安全系统工程的方法论</a:t>
            </a:r>
            <a:endParaRPr lang="zh-CN" altLang="en-US"/>
          </a:p>
        </p:txBody>
      </p:sp>
      <p:sp>
        <p:nvSpPr>
          <p:cNvPr id="1049264" name="圆角矩形 26"/>
          <p:cNvSpPr/>
          <p:nvPr>
            <p:custDataLst>
              <p:tags r:id="rId2"/>
            </p:custDataLst>
          </p:nvPr>
        </p:nvSpPr>
        <p:spPr>
          <a:xfrm>
            <a:off x="608330" y="1840402"/>
            <a:ext cx="2592692" cy="4001294"/>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lvl="0" algn="ctr">
              <a:buClrTx/>
              <a:buSzTx/>
              <a:buFontTx/>
            </a:pPr>
            <a:endParaRPr lang="zh-CN" altLang="en-US">
              <a:latin typeface="+mn-ea"/>
              <a:sym typeface="+mn-ea"/>
            </a:endParaRPr>
          </a:p>
        </p:txBody>
      </p:sp>
      <p:sp>
        <p:nvSpPr>
          <p:cNvPr id="1049266" name="圆角矩形 28"/>
          <p:cNvSpPr/>
          <p:nvPr>
            <p:custDataLst>
              <p:tags r:id="rId3"/>
            </p:custDataLst>
          </p:nvPr>
        </p:nvSpPr>
        <p:spPr>
          <a:xfrm>
            <a:off x="610871" y="1840402"/>
            <a:ext cx="2587796" cy="212619"/>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30000"/>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lvl="0" algn="ctr">
              <a:buClrTx/>
              <a:buSzTx/>
              <a:buFontTx/>
            </a:pPr>
            <a:endParaRPr lang="zh-CN" altLang="en-US">
              <a:effectLst/>
              <a:latin typeface="+mn-ea"/>
              <a:sym typeface="+mn-ea"/>
            </a:endParaRPr>
          </a:p>
        </p:txBody>
      </p:sp>
      <p:sp>
        <p:nvSpPr>
          <p:cNvPr id="1049268" name="文本框 31"/>
          <p:cNvSpPr txBox="1"/>
          <p:nvPr>
            <p:custDataLst>
              <p:tags r:id="rId4"/>
            </p:custDataLst>
          </p:nvPr>
        </p:nvSpPr>
        <p:spPr>
          <a:xfrm>
            <a:off x="763306" y="2261504"/>
            <a:ext cx="2282857" cy="3405111"/>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fontAlgn="auto">
              <a:lnSpc>
                <a:spcPct val="120000"/>
              </a:lnSpc>
            </a:pPr>
            <a:r>
              <a:rPr lang="zh-CN" altLang="en-US" sz="2000" spc="200">
                <a:solidFill>
                  <a:schemeClr val="tx1">
                    <a:lumMod val="85000"/>
                    <a:lumOff val="15000"/>
                  </a:schemeClr>
                </a:solidFill>
                <a:latin typeface="+mn-ea"/>
                <a:sym typeface="+mn-ea"/>
              </a:rPr>
              <a:t>系统安全分析：识别、预测和评价系统中的危险因素和事故风险</a:t>
            </a:r>
            <a:endParaRPr lang="zh-CN" altLang="en-US" sz="2000" spc="200">
              <a:solidFill>
                <a:schemeClr val="tx1">
                  <a:lumMod val="85000"/>
                  <a:lumOff val="15000"/>
                </a:schemeClr>
              </a:solidFill>
              <a:latin typeface="+mn-ea"/>
              <a:sym typeface="+mn-ea"/>
            </a:endParaRPr>
          </a:p>
        </p:txBody>
      </p:sp>
      <p:sp>
        <p:nvSpPr>
          <p:cNvPr id="1049270" name="圆角矩形 29"/>
          <p:cNvSpPr/>
          <p:nvPr>
            <p:custDataLst>
              <p:tags r:id="rId5"/>
            </p:custDataLst>
          </p:nvPr>
        </p:nvSpPr>
        <p:spPr>
          <a:xfrm>
            <a:off x="3400437" y="1840402"/>
            <a:ext cx="2592692" cy="4001294"/>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lvl="0" algn="ctr">
              <a:buClrTx/>
              <a:buSzTx/>
              <a:buFontTx/>
            </a:pPr>
            <a:endParaRPr lang="zh-CN" altLang="en-US">
              <a:latin typeface="+mn-ea"/>
              <a:sym typeface="+mn-ea"/>
            </a:endParaRPr>
          </a:p>
        </p:txBody>
      </p:sp>
      <p:sp>
        <p:nvSpPr>
          <p:cNvPr id="1049272" name="圆角矩形 32"/>
          <p:cNvSpPr/>
          <p:nvPr>
            <p:custDataLst>
              <p:tags r:id="rId6"/>
            </p:custDataLst>
          </p:nvPr>
        </p:nvSpPr>
        <p:spPr>
          <a:xfrm>
            <a:off x="3402977" y="1840402"/>
            <a:ext cx="2587796" cy="212619"/>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30000"/>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effectLst/>
              <a:latin typeface="+mn-ea"/>
            </a:endParaRPr>
          </a:p>
        </p:txBody>
      </p:sp>
      <p:sp>
        <p:nvSpPr>
          <p:cNvPr id="1049274" name="文本框 34"/>
          <p:cNvSpPr txBox="1"/>
          <p:nvPr>
            <p:custDataLst>
              <p:tags r:id="rId7"/>
            </p:custDataLst>
          </p:nvPr>
        </p:nvSpPr>
        <p:spPr>
          <a:xfrm>
            <a:off x="3557953" y="2261504"/>
            <a:ext cx="2280059" cy="3406454"/>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tx1">
                    <a:lumMod val="85000"/>
                    <a:lumOff val="15000"/>
                  </a:schemeClr>
                </a:solidFill>
                <a:latin typeface="+mn-ea"/>
                <a:sym typeface="+mn-ea"/>
              </a:rPr>
              <a:t>危险源控制：通过管理和技术手段，消除或控制危险源，降低事故发生的可能性</a:t>
            </a:r>
            <a:endParaRPr lang="zh-CN" altLang="en-US" sz="2000" spc="200">
              <a:solidFill>
                <a:schemeClr val="tx1">
                  <a:lumMod val="85000"/>
                  <a:lumOff val="15000"/>
                </a:schemeClr>
              </a:solidFill>
              <a:latin typeface="+mn-ea"/>
              <a:sym typeface="+mn-ea"/>
            </a:endParaRPr>
          </a:p>
        </p:txBody>
      </p:sp>
      <p:sp>
        <p:nvSpPr>
          <p:cNvPr id="1049276" name="圆角矩形 3"/>
          <p:cNvSpPr/>
          <p:nvPr>
            <p:custDataLst>
              <p:tags r:id="rId8"/>
            </p:custDataLst>
          </p:nvPr>
        </p:nvSpPr>
        <p:spPr>
          <a:xfrm>
            <a:off x="6192543" y="1840402"/>
            <a:ext cx="2592692" cy="4001294"/>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lvl="0" algn="ctr">
              <a:buClrTx/>
              <a:buSzTx/>
              <a:buFontTx/>
            </a:pPr>
            <a:endParaRPr lang="zh-CN" altLang="en-US">
              <a:latin typeface="+mn-ea"/>
              <a:sym typeface="+mn-ea"/>
            </a:endParaRPr>
          </a:p>
        </p:txBody>
      </p:sp>
      <p:sp>
        <p:nvSpPr>
          <p:cNvPr id="1049278" name="圆角矩形 4"/>
          <p:cNvSpPr/>
          <p:nvPr>
            <p:custDataLst>
              <p:tags r:id="rId9"/>
            </p:custDataLst>
          </p:nvPr>
        </p:nvSpPr>
        <p:spPr>
          <a:xfrm>
            <a:off x="6195084" y="1840402"/>
            <a:ext cx="2587796" cy="212619"/>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30000"/>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effectLst/>
              <a:latin typeface="+mn-ea"/>
            </a:endParaRPr>
          </a:p>
        </p:txBody>
      </p:sp>
      <p:sp>
        <p:nvSpPr>
          <p:cNvPr id="1049280" name="文本框 5"/>
          <p:cNvSpPr txBox="1"/>
          <p:nvPr>
            <p:custDataLst>
              <p:tags r:id="rId10"/>
            </p:custDataLst>
          </p:nvPr>
        </p:nvSpPr>
        <p:spPr>
          <a:xfrm>
            <a:off x="6349425" y="2261504"/>
            <a:ext cx="2280059" cy="3406454"/>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tx1">
                    <a:lumMod val="85000"/>
                    <a:lumOff val="15000"/>
                  </a:schemeClr>
                </a:solidFill>
                <a:latin typeface="+mn-ea"/>
                <a:sym typeface="+mn-ea"/>
              </a:rPr>
              <a:t>安全评价：对系统、设备或过程的安全性进行评估和鉴定，确定安全指标和安全管理要求</a:t>
            </a:r>
            <a:endParaRPr lang="zh-CN" altLang="en-US" sz="2000" spc="200">
              <a:solidFill>
                <a:schemeClr val="tx1">
                  <a:lumMod val="85000"/>
                  <a:lumOff val="15000"/>
                </a:schemeClr>
              </a:solidFill>
              <a:latin typeface="+mn-ea"/>
              <a:sym typeface="+mn-ea"/>
            </a:endParaRPr>
          </a:p>
        </p:txBody>
      </p:sp>
      <p:sp>
        <p:nvSpPr>
          <p:cNvPr id="1049282" name="圆角矩形 8"/>
          <p:cNvSpPr/>
          <p:nvPr>
            <p:custDataLst>
              <p:tags r:id="rId11"/>
            </p:custDataLst>
          </p:nvPr>
        </p:nvSpPr>
        <p:spPr>
          <a:xfrm>
            <a:off x="8984650" y="1840402"/>
            <a:ext cx="2592692" cy="4001294"/>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lvl="0" algn="ctr">
              <a:buClrTx/>
              <a:buSzTx/>
              <a:buFontTx/>
            </a:pPr>
            <a:endParaRPr lang="zh-CN" altLang="en-US">
              <a:latin typeface="+mn-ea"/>
              <a:sym typeface="+mn-ea"/>
            </a:endParaRPr>
          </a:p>
        </p:txBody>
      </p:sp>
      <p:sp>
        <p:nvSpPr>
          <p:cNvPr id="1049284" name="圆角矩形 9"/>
          <p:cNvSpPr/>
          <p:nvPr>
            <p:custDataLst>
              <p:tags r:id="rId12"/>
            </p:custDataLst>
          </p:nvPr>
        </p:nvSpPr>
        <p:spPr>
          <a:xfrm>
            <a:off x="8987190" y="1840402"/>
            <a:ext cx="2587796" cy="212619"/>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30000"/>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effectLst/>
              <a:latin typeface="+mn-ea"/>
            </a:endParaRPr>
          </a:p>
        </p:txBody>
      </p:sp>
      <p:sp>
        <p:nvSpPr>
          <p:cNvPr id="1049286" name="文本框 10"/>
          <p:cNvSpPr txBox="1"/>
          <p:nvPr>
            <p:custDataLst>
              <p:tags r:id="rId13"/>
            </p:custDataLst>
          </p:nvPr>
        </p:nvSpPr>
        <p:spPr>
          <a:xfrm>
            <a:off x="9141531" y="2261504"/>
            <a:ext cx="2280059" cy="3406454"/>
          </a:xfrm>
          <a:prstGeom prst="rect">
            <a:avLst/>
          </a:prstGeom>
          <a:noFill/>
        </p:spPr>
        <p:txBody>
          <a:bodyPr wrap="square" rtlCol="0" anchor="t" anchorCtr="0">
            <a:normAutofit fontScale="95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tx1">
                    <a:lumMod val="85000"/>
                    <a:lumOff val="15000"/>
                  </a:schemeClr>
                </a:solidFill>
                <a:latin typeface="+mn-ea"/>
                <a:sym typeface="+mn-ea"/>
              </a:rPr>
              <a:t>安全决策：根据安全评价结果，制定相应的安全措施和管理方案，优化资源配置，提高安全管理水平</a:t>
            </a:r>
            <a:endParaRPr lang="zh-CN" altLang="en-US" sz="2000" spc="200">
              <a:solidFill>
                <a:schemeClr val="tx1">
                  <a:lumMod val="85000"/>
                  <a:lumOff val="15000"/>
                </a:schemeClr>
              </a:solidFill>
              <a:latin typeface="+mn-ea"/>
              <a:sym typeface="+mn-ea"/>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9" name=""/>
        <p:cNvGrpSpPr/>
        <p:nvPr/>
      </p:nvGrpSpPr>
      <p:grpSpPr>
        <a:xfrm>
          <a:off x="0" y="0"/>
          <a:ext cx="0" cy="0"/>
        </a:xfrm>
      </p:grpSpPr>
      <p:sp>
        <p:nvSpPr>
          <p:cNvPr id="1049320" name="标题 1"/>
          <p:cNvSpPr>
            <a:spLocks noGrp="1"/>
          </p:cNvSpPr>
          <p:nvPr>
            <p:ph type="title" idx="2"/>
            <p:custDataLst>
              <p:tags r:id="rId3"/>
            </p:custDataLst>
          </p:nvPr>
        </p:nvSpPr>
        <p:spPr>
          <a:xfrm>
            <a:off x="1336040" y="1631315"/>
            <a:ext cx="5967095" cy="3479165"/>
          </a:xfrm>
        </p:spPr>
        <p:txBody>
          <a:bodyPr/>
          <a:lstStyle/>
          <a:p>
            <a:r>
              <a:rPr lang="zh-CN" altLang="en-US"/>
              <a:t>危险源辨识与风险评估</a:t>
            </a:r>
            <a:endParaRPr lang="zh-CN" altLang="en-US"/>
          </a:p>
        </p:txBody>
      </p:sp>
      <p:sp>
        <p:nvSpPr>
          <p:cNvPr id="1049322" name="文本占位符 3"/>
          <p:cNvSpPr>
            <a:spLocks noGrp="1"/>
          </p:cNvSpPr>
          <p:nvPr>
            <p:ph type="body" idx="1"/>
            <p:custDataLst>
              <p:tags r:id="rId4"/>
            </p:custDataLst>
          </p:nvPr>
        </p:nvSpPr>
        <p:spPr>
          <a:xfrm>
            <a:off x="6690995" y="1631315"/>
            <a:ext cx="3646805" cy="3479165"/>
          </a:xfrm>
        </p:spPr>
        <p:txBody>
          <a:bodyPr/>
          <a:lstStyle/>
          <a:p>
            <a:r>
              <a:rPr lang="zh-CN" altLang="en-US"/>
              <a:t>03</a:t>
            </a:r>
            <a:endParaRPr lang="zh-CN" altLang="en-US"/>
          </a:p>
        </p:txBody>
      </p:sp>
    </p:spTree>
    <p:custDataLst>
      <p:tags r:id="rId5"/>
    </p:custDataLst>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37" name=""/>
        <p:cNvGrpSpPr/>
        <p:nvPr/>
      </p:nvGrpSpPr>
      <p:grpSpPr>
        <a:xfrm>
          <a:off x="0" y="0"/>
          <a:ext cx="0" cy="0"/>
        </a:xfrm>
      </p:grpSpPr>
      <p:sp>
        <p:nvSpPr>
          <p:cNvPr id="1049356" name="标题 2"/>
          <p:cNvSpPr>
            <a:spLocks noGrp="1"/>
          </p:cNvSpPr>
          <p:nvPr>
            <p:ph type="title" idx="2"/>
          </p:nvPr>
        </p:nvSpPr>
        <p:spPr/>
        <p:txBody>
          <a:bodyPr>
            <a:normAutofit fontScale="90000"/>
          </a:bodyPr>
          <a:lstStyle/>
          <a:p>
            <a:r>
              <a:rPr lang="zh-CN" altLang="en-US"/>
              <a:t>危险源辨识</a:t>
            </a:r>
            <a:endParaRPr lang="zh-CN" altLang="en-US"/>
          </a:p>
        </p:txBody>
      </p:sp>
      <p:sp>
        <p:nvSpPr>
          <p:cNvPr id="1049358" name="任意多边形 20"/>
          <p:cNvSpPr/>
          <p:nvPr>
            <p:custDataLst>
              <p:tags r:id="rId2"/>
            </p:custDataLst>
          </p:nvPr>
        </p:nvSpPr>
        <p:spPr>
          <a:xfrm rot="2700000">
            <a:off x="1706536" y="1452880"/>
            <a:ext cx="1281747" cy="1283973"/>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1"/>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lnSpc>
                <a:spcPct val="120000"/>
              </a:lnSpc>
            </a:pPr>
            <a:endParaRPr>
              <a:latin typeface="+mn-ea"/>
              <a:sym typeface="Arial" pitchFamily="34" charset="0"/>
            </a:endParaRPr>
          </a:p>
        </p:txBody>
      </p:sp>
      <p:sp>
        <p:nvSpPr>
          <p:cNvPr id="1049360" name="文本框 24"/>
          <p:cNvSpPr txBox="1"/>
          <p:nvPr>
            <p:custDataLst>
              <p:tags r:id="rId3"/>
            </p:custDataLst>
          </p:nvPr>
        </p:nvSpPr>
        <p:spPr bwMode="auto">
          <a:xfrm>
            <a:off x="1350821" y="3188537"/>
            <a:ext cx="1993646" cy="3040715"/>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定义：识别危险源的存在、种类和特性</a:t>
            </a:r>
            <a:endParaRPr lang="zh-CN" altLang="en-US" sz="2000" spc="150">
              <a:solidFill>
                <a:schemeClr val="tx1">
                  <a:lumMod val="75000"/>
                  <a:lumOff val="25000"/>
                </a:schemeClr>
              </a:solidFill>
              <a:latin typeface="+mn-ea"/>
              <a:sym typeface="+mn-ea"/>
            </a:endParaRPr>
          </a:p>
        </p:txBody>
      </p:sp>
      <p:sp>
        <p:nvSpPr>
          <p:cNvPr id="1049362" name="矩形 42"/>
          <p:cNvSpPr/>
          <p:nvPr>
            <p:custDataLst>
              <p:tags r:id="rId4"/>
            </p:custDataLst>
          </p:nvPr>
        </p:nvSpPr>
        <p:spPr>
          <a:xfrm>
            <a:off x="1482832" y="2811361"/>
            <a:ext cx="1729282" cy="122460"/>
          </a:xfrm>
          <a:prstGeom prst="rect">
            <a:avLst/>
          </a:prstGeom>
          <a:solidFill>
            <a:schemeClr val="accent1"/>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lnSpc>
                <a:spcPct val="140000"/>
              </a:lnSpc>
            </a:pPr>
            <a:endParaRPr>
              <a:latin typeface="+mn-ea"/>
              <a:sym typeface="Arial" pitchFamily="34" charset="0"/>
            </a:endParaRPr>
          </a:p>
        </p:txBody>
      </p:sp>
      <p:sp>
        <p:nvSpPr>
          <p:cNvPr id="1049364" name="任意多边形 18"/>
          <p:cNvSpPr/>
          <p:nvPr>
            <p:custDataLst>
              <p:tags r:id="rId5"/>
            </p:custDataLst>
          </p:nvPr>
        </p:nvSpPr>
        <p:spPr>
          <a:xfrm rot="5400000">
            <a:off x="4203697" y="1452880"/>
            <a:ext cx="1281747" cy="1283973"/>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2"/>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lnSpc>
                <a:spcPct val="120000"/>
              </a:lnSpc>
            </a:pPr>
            <a:endParaRPr>
              <a:latin typeface="+mn-ea"/>
              <a:sym typeface="Arial" pitchFamily="34" charset="0"/>
            </a:endParaRPr>
          </a:p>
        </p:txBody>
      </p:sp>
      <p:sp>
        <p:nvSpPr>
          <p:cNvPr id="1049366" name="文本框 27"/>
          <p:cNvSpPr txBox="1"/>
          <p:nvPr>
            <p:custDataLst>
              <p:tags r:id="rId6"/>
            </p:custDataLst>
          </p:nvPr>
        </p:nvSpPr>
        <p:spPr bwMode="auto">
          <a:xfrm>
            <a:off x="3847331" y="3188537"/>
            <a:ext cx="1993646" cy="3040715"/>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目的：预防事故发生，保障人员安全和财产安全</a:t>
            </a:r>
            <a:endParaRPr lang="zh-CN" altLang="en-US" sz="2000" spc="150">
              <a:solidFill>
                <a:schemeClr val="tx1">
                  <a:lumMod val="75000"/>
                  <a:lumOff val="25000"/>
                </a:schemeClr>
              </a:solidFill>
              <a:latin typeface="+mn-ea"/>
              <a:sym typeface="+mn-ea"/>
            </a:endParaRPr>
          </a:p>
        </p:txBody>
      </p:sp>
      <p:sp>
        <p:nvSpPr>
          <p:cNvPr id="1049368" name="矩形 43"/>
          <p:cNvSpPr/>
          <p:nvPr>
            <p:custDataLst>
              <p:tags r:id="rId7"/>
            </p:custDataLst>
          </p:nvPr>
        </p:nvSpPr>
        <p:spPr>
          <a:xfrm>
            <a:off x="3979993" y="2811361"/>
            <a:ext cx="1729282" cy="122460"/>
          </a:xfrm>
          <a:prstGeom prst="rect">
            <a:avLst/>
          </a:prstGeom>
          <a:solidFill>
            <a:schemeClr val="accent2"/>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lnSpc>
                <a:spcPct val="140000"/>
              </a:lnSpc>
            </a:pPr>
            <a:endParaRPr>
              <a:latin typeface="+mn-ea"/>
              <a:sym typeface="Arial" pitchFamily="34" charset="0"/>
            </a:endParaRPr>
          </a:p>
        </p:txBody>
      </p:sp>
      <p:sp>
        <p:nvSpPr>
          <p:cNvPr id="1049370" name="任意多边形 21"/>
          <p:cNvSpPr/>
          <p:nvPr>
            <p:custDataLst>
              <p:tags r:id="rId8"/>
            </p:custDataLst>
          </p:nvPr>
        </p:nvSpPr>
        <p:spPr>
          <a:xfrm rot="18900000" flipH="1">
            <a:off x="6700207" y="1452880"/>
            <a:ext cx="1281747" cy="1283973"/>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3"/>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lnSpc>
                <a:spcPct val="120000"/>
              </a:lnSpc>
            </a:pPr>
            <a:endParaRPr>
              <a:latin typeface="+mn-ea"/>
              <a:sym typeface="Arial" pitchFamily="34" charset="0"/>
            </a:endParaRPr>
          </a:p>
        </p:txBody>
      </p:sp>
      <p:sp>
        <p:nvSpPr>
          <p:cNvPr id="1049372" name="文本框 30"/>
          <p:cNvSpPr txBox="1"/>
          <p:nvPr>
            <p:custDataLst>
              <p:tags r:id="rId9"/>
            </p:custDataLst>
          </p:nvPr>
        </p:nvSpPr>
        <p:spPr bwMode="auto">
          <a:xfrm>
            <a:off x="6344492" y="3188537"/>
            <a:ext cx="1993646" cy="3040715"/>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方法：通过现场观察、检查表、安全检查等手段进行辨识</a:t>
            </a:r>
            <a:endParaRPr lang="zh-CN" altLang="en-US" sz="2000" spc="150">
              <a:solidFill>
                <a:schemeClr val="tx1">
                  <a:lumMod val="75000"/>
                  <a:lumOff val="25000"/>
                </a:schemeClr>
              </a:solidFill>
              <a:latin typeface="+mn-ea"/>
              <a:sym typeface="+mn-ea"/>
            </a:endParaRPr>
          </a:p>
        </p:txBody>
      </p:sp>
      <p:sp>
        <p:nvSpPr>
          <p:cNvPr id="1049374" name="矩形 44"/>
          <p:cNvSpPr/>
          <p:nvPr>
            <p:custDataLst>
              <p:tags r:id="rId10"/>
            </p:custDataLst>
          </p:nvPr>
        </p:nvSpPr>
        <p:spPr>
          <a:xfrm>
            <a:off x="6475853" y="2811361"/>
            <a:ext cx="1729282" cy="122460"/>
          </a:xfrm>
          <a:prstGeom prst="rect">
            <a:avLst/>
          </a:prstGeom>
          <a:solidFill>
            <a:schemeClr val="accent3"/>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lnSpc>
                <a:spcPct val="140000"/>
              </a:lnSpc>
            </a:pPr>
            <a:endParaRPr>
              <a:latin typeface="+mn-ea"/>
              <a:sym typeface="Arial" pitchFamily="34" charset="0"/>
            </a:endParaRPr>
          </a:p>
        </p:txBody>
      </p:sp>
      <p:sp>
        <p:nvSpPr>
          <p:cNvPr id="1049376" name="任意多边形 22"/>
          <p:cNvSpPr/>
          <p:nvPr>
            <p:custDataLst>
              <p:tags r:id="rId11"/>
            </p:custDataLst>
          </p:nvPr>
        </p:nvSpPr>
        <p:spPr>
          <a:xfrm rot="2700000" flipH="1" flipV="1">
            <a:off x="9196718" y="1452880"/>
            <a:ext cx="1281747" cy="1283973"/>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4"/>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lnSpc>
                <a:spcPct val="120000"/>
              </a:lnSpc>
            </a:pPr>
            <a:endParaRPr>
              <a:latin typeface="+mn-ea"/>
              <a:sym typeface="Arial" pitchFamily="34" charset="0"/>
            </a:endParaRPr>
          </a:p>
        </p:txBody>
      </p:sp>
      <p:sp>
        <p:nvSpPr>
          <p:cNvPr id="1049378" name="文本框 33"/>
          <p:cNvSpPr txBox="1"/>
          <p:nvPr>
            <p:custDataLst>
              <p:tags r:id="rId12"/>
            </p:custDataLst>
          </p:nvPr>
        </p:nvSpPr>
        <p:spPr bwMode="auto">
          <a:xfrm>
            <a:off x="8841002" y="3188537"/>
            <a:ext cx="1993646" cy="3040715"/>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注意事项：辨识时应全面、细致，并考虑异常情况和紧急情况</a:t>
            </a:r>
            <a:endParaRPr lang="zh-CN" altLang="en-US" sz="2000" spc="150">
              <a:solidFill>
                <a:schemeClr val="tx1">
                  <a:lumMod val="75000"/>
                  <a:lumOff val="25000"/>
                </a:schemeClr>
              </a:solidFill>
              <a:latin typeface="+mn-ea"/>
              <a:sym typeface="+mn-ea"/>
            </a:endParaRPr>
          </a:p>
        </p:txBody>
      </p:sp>
      <p:sp>
        <p:nvSpPr>
          <p:cNvPr id="1049380" name="矩形 45"/>
          <p:cNvSpPr/>
          <p:nvPr>
            <p:custDataLst>
              <p:tags r:id="rId13"/>
            </p:custDataLst>
          </p:nvPr>
        </p:nvSpPr>
        <p:spPr>
          <a:xfrm>
            <a:off x="8973014" y="2811361"/>
            <a:ext cx="1729282" cy="122460"/>
          </a:xfrm>
          <a:prstGeom prst="rect">
            <a:avLst/>
          </a:prstGeom>
          <a:solidFill>
            <a:schemeClr val="accent4"/>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lnSpc>
                <a:spcPct val="140000"/>
              </a:lnSpc>
            </a:pPr>
            <a:endParaRPr>
              <a:latin typeface="+mn-ea"/>
              <a:sym typeface="Arial" pitchFamily="34" charset="0"/>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45" name=""/>
        <p:cNvGrpSpPr/>
        <p:nvPr/>
      </p:nvGrpSpPr>
      <p:grpSpPr>
        <a:xfrm>
          <a:off x="0" y="0"/>
          <a:ext cx="0" cy="0"/>
        </a:xfrm>
      </p:grpSpPr>
      <p:sp>
        <p:nvSpPr>
          <p:cNvPr id="1049414" name="标题 2"/>
          <p:cNvSpPr>
            <a:spLocks noGrp="1"/>
          </p:cNvSpPr>
          <p:nvPr>
            <p:ph type="title" idx="2"/>
          </p:nvPr>
        </p:nvSpPr>
        <p:spPr/>
        <p:txBody>
          <a:bodyPr>
            <a:normAutofit fontScale="90000"/>
          </a:bodyPr>
          <a:lstStyle/>
          <a:p>
            <a:r>
              <a:rPr lang="zh-CN" altLang="en-US"/>
              <a:t>风险评估方法</a:t>
            </a:r>
            <a:endParaRPr lang="zh-CN" altLang="en-US"/>
          </a:p>
        </p:txBody>
      </p:sp>
      <p:sp>
        <p:nvSpPr>
          <p:cNvPr id="1049416" name="矩形 31"/>
          <p:cNvSpPr/>
          <p:nvPr>
            <p:custDataLst>
              <p:tags r:id="rId2"/>
            </p:custDataLst>
          </p:nvPr>
        </p:nvSpPr>
        <p:spPr>
          <a:xfrm>
            <a:off x="2664804" y="1452880"/>
            <a:ext cx="6857049" cy="1057410"/>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风险矩阵法：将危险源的发生概率和可能导致的后果进行综合评估，确定风险等级。</a:t>
            </a:r>
            <a:endParaRPr lang="zh-CN" altLang="en-US" sz="1200" spc="150">
              <a:solidFill>
                <a:schemeClr val="tx1">
                  <a:lumMod val="65000"/>
                  <a:lumOff val="35000"/>
                </a:schemeClr>
              </a:solidFill>
              <a:latin typeface="+mn-ea"/>
              <a:sym typeface="+mn-ea"/>
            </a:endParaRPr>
          </a:p>
        </p:txBody>
      </p:sp>
      <p:sp>
        <p:nvSpPr>
          <p:cNvPr id="1049418" name="矩形 4"/>
          <p:cNvSpPr/>
          <p:nvPr>
            <p:custDataLst>
              <p:tags r:id="rId3"/>
            </p:custDataLst>
          </p:nvPr>
        </p:nvSpPr>
        <p:spPr>
          <a:xfrm>
            <a:off x="2664804" y="2692567"/>
            <a:ext cx="6857049" cy="1057410"/>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风险指数法：通过数学模型对危险源进行量化评估，得出风险值。</a:t>
            </a:r>
            <a:endParaRPr lang="zh-CN" altLang="en-US" sz="1200" spc="150">
              <a:solidFill>
                <a:schemeClr val="tx1">
                  <a:lumMod val="65000"/>
                  <a:lumOff val="35000"/>
                </a:schemeClr>
              </a:solidFill>
              <a:latin typeface="+mn-ea"/>
              <a:sym typeface="+mn-ea"/>
            </a:endParaRPr>
          </a:p>
        </p:txBody>
      </p:sp>
      <p:sp>
        <p:nvSpPr>
          <p:cNvPr id="1049420" name="矩形 5"/>
          <p:cNvSpPr/>
          <p:nvPr>
            <p:custDataLst>
              <p:tags r:id="rId4"/>
            </p:custDataLst>
          </p:nvPr>
        </p:nvSpPr>
        <p:spPr>
          <a:xfrm>
            <a:off x="2664804" y="3932254"/>
            <a:ext cx="6857049" cy="1057410"/>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保护层分析法：通过对危险源的多个控制措施进行分析，确定最薄弱环节，提高安全可靠性。</a:t>
            </a:r>
            <a:endParaRPr lang="zh-CN" altLang="en-US" sz="1200" spc="150">
              <a:solidFill>
                <a:schemeClr val="tx1">
                  <a:lumMod val="65000"/>
                  <a:lumOff val="35000"/>
                </a:schemeClr>
              </a:solidFill>
              <a:latin typeface="+mn-ea"/>
              <a:sym typeface="+mn-ea"/>
            </a:endParaRPr>
          </a:p>
        </p:txBody>
      </p:sp>
      <p:sp>
        <p:nvSpPr>
          <p:cNvPr id="1049422" name="矩形 7"/>
          <p:cNvSpPr/>
          <p:nvPr>
            <p:custDataLst>
              <p:tags r:id="rId5"/>
            </p:custDataLst>
          </p:nvPr>
        </p:nvSpPr>
        <p:spPr>
          <a:xfrm>
            <a:off x="2664804" y="5171941"/>
            <a:ext cx="6857049" cy="1057410"/>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风险接受准则法：根据企业或行业的风险接受准则，确定危险源是否可接受或需采取措施降低风险。</a:t>
            </a:r>
            <a:endParaRPr lang="zh-CN" altLang="en-US" sz="1200" spc="150">
              <a:solidFill>
                <a:schemeClr val="tx1">
                  <a:lumMod val="65000"/>
                  <a:lumOff val="35000"/>
                </a:schemeClr>
              </a:solidFill>
              <a:latin typeface="+mn-ea"/>
              <a:sym typeface="+mn-ea"/>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53" name=""/>
        <p:cNvGrpSpPr/>
        <p:nvPr/>
      </p:nvGrpSpPr>
      <p:grpSpPr>
        <a:xfrm>
          <a:off x="0" y="0"/>
          <a:ext cx="0" cy="0"/>
        </a:xfrm>
      </p:grpSpPr>
      <p:sp>
        <p:nvSpPr>
          <p:cNvPr id="1049456" name="标题 2"/>
          <p:cNvSpPr>
            <a:spLocks noGrp="1"/>
          </p:cNvSpPr>
          <p:nvPr>
            <p:ph type="title" idx="2"/>
          </p:nvPr>
        </p:nvSpPr>
        <p:spPr/>
        <p:txBody>
          <a:bodyPr>
            <a:normAutofit fontScale="90000"/>
          </a:bodyPr>
          <a:lstStyle/>
          <a:p>
            <a:r>
              <a:rPr lang="zh-CN" altLang="en-US"/>
              <a:t>风险控制措施</a:t>
            </a:r>
            <a:endParaRPr lang="zh-CN" altLang="en-US"/>
          </a:p>
        </p:txBody>
      </p:sp>
      <p:sp>
        <p:nvSpPr>
          <p:cNvPr id="1049458" name="五边形 16"/>
          <p:cNvSpPr/>
          <p:nvPr>
            <p:custDataLst>
              <p:tags r:id="rId2"/>
            </p:custDataLst>
          </p:nvPr>
        </p:nvSpPr>
        <p:spPr>
          <a:xfrm rot="16200000" flipH="1">
            <a:off x="7128718" y="1587015"/>
            <a:ext cx="855601" cy="2489617"/>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460" name="五边形 17"/>
          <p:cNvSpPr/>
          <p:nvPr>
            <p:custDataLst>
              <p:tags r:id="rId3"/>
            </p:custDataLst>
          </p:nvPr>
        </p:nvSpPr>
        <p:spPr>
          <a:xfrm rot="16200000" flipH="1">
            <a:off x="7149865" y="4360503"/>
            <a:ext cx="813368" cy="2234029"/>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462" name="任意多边形 18"/>
          <p:cNvSpPr/>
          <p:nvPr>
            <p:custDataLst>
              <p:tags r:id="rId4"/>
            </p:custDataLst>
          </p:nvPr>
        </p:nvSpPr>
        <p:spPr>
          <a:xfrm>
            <a:off x="6439191" y="2400862"/>
            <a:ext cx="2234029" cy="3371432"/>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464" name="任意多边形 19"/>
          <p:cNvSpPr/>
          <p:nvPr>
            <p:custDataLst>
              <p:tags r:id="rId5"/>
            </p:custDataLst>
          </p:nvPr>
        </p:nvSpPr>
        <p:spPr>
          <a:xfrm flipV="1">
            <a:off x="6311667" y="1761320"/>
            <a:ext cx="2489617" cy="1196385"/>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466" name="五边形 2"/>
          <p:cNvSpPr/>
          <p:nvPr>
            <p:custDataLst>
              <p:tags r:id="rId6"/>
            </p:custDataLst>
          </p:nvPr>
        </p:nvSpPr>
        <p:spPr>
          <a:xfrm rot="16200000" flipH="1">
            <a:off x="1424740" y="1587656"/>
            <a:ext cx="855601" cy="2488160"/>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468" name="五边形 3"/>
          <p:cNvSpPr/>
          <p:nvPr>
            <p:custDataLst>
              <p:tags r:id="rId7"/>
            </p:custDataLst>
          </p:nvPr>
        </p:nvSpPr>
        <p:spPr>
          <a:xfrm rot="16200000" flipH="1">
            <a:off x="1447169" y="4360503"/>
            <a:ext cx="813368" cy="2234029"/>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470" name="任意多边形 4"/>
          <p:cNvSpPr/>
          <p:nvPr>
            <p:custDataLst>
              <p:tags r:id="rId8"/>
            </p:custDataLst>
          </p:nvPr>
        </p:nvSpPr>
        <p:spPr>
          <a:xfrm>
            <a:off x="736495" y="2400862"/>
            <a:ext cx="2234029" cy="3371432"/>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472" name="任意多边形 5"/>
          <p:cNvSpPr/>
          <p:nvPr>
            <p:custDataLst>
              <p:tags r:id="rId9"/>
            </p:custDataLst>
          </p:nvPr>
        </p:nvSpPr>
        <p:spPr>
          <a:xfrm flipV="1">
            <a:off x="608330" y="1761320"/>
            <a:ext cx="2488160" cy="1196385"/>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474"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10"/>
            </p:custDataLst>
          </p:nvPr>
        </p:nvSpPr>
        <p:spPr bwMode="auto">
          <a:xfrm>
            <a:off x="736495" y="3110255"/>
            <a:ext cx="2234029" cy="2012826"/>
          </a:xfrm>
          <a:prstGeom prst="rect">
            <a:avLst/>
          </a:prstGeom>
          <a:noFill/>
          <a:ln>
            <a:noFill/>
          </a:ln>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marR="0" lvl="0" indent="0" defTabSz="1219200" rtl="0" eaLnBrk="1" fontAlgn="auto" latinLnBrk="0" hangingPunct="1">
              <a:lnSpc>
                <a:spcPct val="130000"/>
              </a:lnSpc>
              <a:spcBef>
                <a:spcPct val="0"/>
              </a:spcBef>
              <a:spcAft>
                <a:spcPct val="0"/>
              </a:spcAft>
              <a:buClrTx/>
              <a:buSzTx/>
              <a:buFont typeface="Arial" pitchFamily="34" charset="0"/>
              <a:buNone/>
            </a:pPr>
            <a:r>
              <a:rPr kumimoji="0" lang="zh-CN" altLang="en-US" sz="2000" b="0" i="0" u="none" strike="noStrike" kern="1200" cap="none" spc="0" normalizeH="0" baseline="0" noProof="0">
                <a:ln>
                  <a:noFill/>
                </a:ln>
                <a:solidFill>
                  <a:schemeClr val="tx1">
                    <a:lumMod val="75000"/>
                    <a:lumOff val="25000"/>
                  </a:schemeClr>
                </a:solidFill>
                <a:effectLst/>
                <a:uLnTx/>
                <a:uFillTx/>
                <a:latin typeface="+mn-ea"/>
                <a:ea typeface="+mn-ea"/>
                <a:cs typeface="+mn-ea"/>
                <a:sym typeface="+mn-lt"/>
              </a:rPr>
              <a:t>制定安全管理制度和操作规程，确保员工遵守</a:t>
            </a:r>
            <a:endParaRPr kumimoji="0" lang="zh-CN" altLang="en-US" sz="2000" b="0" i="0" u="none" strike="noStrike" kern="1200" cap="none" spc="0" normalizeH="0" baseline="0" noProof="0">
              <a:ln>
                <a:noFill/>
              </a:ln>
              <a:solidFill>
                <a:schemeClr val="tx1">
                  <a:lumMod val="75000"/>
                  <a:lumOff val="25000"/>
                </a:schemeClr>
              </a:solidFill>
              <a:effectLst/>
              <a:uLnTx/>
              <a:uFillTx/>
              <a:latin typeface="+mn-ea"/>
              <a:ea typeface="+mn-ea"/>
              <a:cs typeface="+mn-ea"/>
              <a:sym typeface="+mn-lt"/>
            </a:endParaRPr>
          </a:p>
        </p:txBody>
      </p:sp>
      <p:sp>
        <p:nvSpPr>
          <p:cNvPr id="1049476"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11"/>
            </p:custDataLst>
          </p:nvPr>
        </p:nvSpPr>
        <p:spPr bwMode="auto">
          <a:xfrm>
            <a:off x="6439191" y="3110255"/>
            <a:ext cx="2234029" cy="2012826"/>
          </a:xfrm>
          <a:prstGeom prst="rect">
            <a:avLst/>
          </a:prstGeom>
          <a:noFill/>
          <a:ln>
            <a:noFill/>
          </a:ln>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sz="2000" err="1">
                <a:solidFill>
                  <a:schemeClr val="tx1">
                    <a:lumMod val="75000"/>
                    <a:lumOff val="25000"/>
                  </a:schemeClr>
                </a:solidFill>
                <a:latin typeface="+mn-ea"/>
                <a:ea typeface="+mn-ea"/>
                <a:cs typeface="+mn-ea"/>
                <a:sym typeface="+mn-lt"/>
              </a:rPr>
              <a:t>实施危险源辨识和风险评估，明确风险等级和应对措施</a:t>
            </a:r>
            <a:endParaRPr sz="2000" err="1">
              <a:solidFill>
                <a:schemeClr val="tx1">
                  <a:lumMod val="75000"/>
                  <a:lumOff val="25000"/>
                </a:schemeClr>
              </a:solidFill>
              <a:latin typeface="+mn-ea"/>
              <a:ea typeface="+mn-ea"/>
              <a:cs typeface="+mn-ea"/>
              <a:sym typeface="+mn-lt"/>
            </a:endParaRPr>
          </a:p>
        </p:txBody>
      </p:sp>
      <p:sp>
        <p:nvSpPr>
          <p:cNvPr id="1049478" name="五边形 9"/>
          <p:cNvSpPr/>
          <p:nvPr>
            <p:custDataLst>
              <p:tags r:id="rId12"/>
            </p:custDataLst>
          </p:nvPr>
        </p:nvSpPr>
        <p:spPr>
          <a:xfrm rot="16200000" flipH="1">
            <a:off x="4350103" y="1600473"/>
            <a:ext cx="855601" cy="2488160"/>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480" name="五边形 10"/>
          <p:cNvSpPr/>
          <p:nvPr>
            <p:custDataLst>
              <p:tags r:id="rId13"/>
            </p:custDataLst>
          </p:nvPr>
        </p:nvSpPr>
        <p:spPr>
          <a:xfrm rot="16200000" flipH="1">
            <a:off x="4371891" y="4373320"/>
            <a:ext cx="813368" cy="2234029"/>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482" name="任意多边形 11"/>
          <p:cNvSpPr/>
          <p:nvPr>
            <p:custDataLst>
              <p:tags r:id="rId14"/>
            </p:custDataLst>
          </p:nvPr>
        </p:nvSpPr>
        <p:spPr>
          <a:xfrm>
            <a:off x="3661217" y="2413038"/>
            <a:ext cx="2234029" cy="3371432"/>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marL="0" marR="0" lvl="0" indent="0" algn="ctr" defTabSz="1219200" rtl="0" eaLnBrk="1" fontAlgn="auto" latinLnBrk="0" hangingPunct="1">
              <a:lnSpc>
                <a:spcPct val="150000"/>
              </a:lnSpc>
              <a:spcBef>
                <a:spcPct val="0"/>
              </a:spcBef>
              <a:spcAft>
                <a:spcPct val="0"/>
              </a:spcAft>
              <a:buClrTx/>
              <a:buSzTx/>
              <a:buFontTx/>
              <a:buNone/>
            </a:pPr>
            <a:endParaRPr kumimoji="0" lang="zh-CN" altLang="en-US" sz="1400" b="0" i="0" u="none" strike="noStrike" kern="1200" cap="none" spc="0" normalizeH="0" baseline="0" noProof="1">
              <a:ln>
                <a:noFill/>
              </a:ln>
              <a:solidFill>
                <a:prstClr val="black"/>
              </a:solidFill>
              <a:effectLst/>
              <a:uLnTx/>
              <a:uFillTx/>
              <a:latin typeface="+mn-ea"/>
              <a:cs typeface="+mn-ea"/>
              <a:sym typeface="+mn-lt"/>
            </a:endParaRPr>
          </a:p>
        </p:txBody>
      </p:sp>
      <p:sp>
        <p:nvSpPr>
          <p:cNvPr id="1049484" name="任意多边形 12"/>
          <p:cNvSpPr/>
          <p:nvPr>
            <p:custDataLst>
              <p:tags r:id="rId15"/>
            </p:custDataLst>
          </p:nvPr>
        </p:nvSpPr>
        <p:spPr>
          <a:xfrm flipV="1">
            <a:off x="3533693" y="1774777"/>
            <a:ext cx="2488160" cy="1196385"/>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486" name="五边形 23"/>
          <p:cNvSpPr/>
          <p:nvPr>
            <p:custDataLst>
              <p:tags r:id="rId16"/>
            </p:custDataLst>
          </p:nvPr>
        </p:nvSpPr>
        <p:spPr>
          <a:xfrm rot="16200000" flipH="1">
            <a:off x="9906050" y="1625465"/>
            <a:ext cx="855601" cy="2488160"/>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488" name="五边形 24"/>
          <p:cNvSpPr/>
          <p:nvPr>
            <p:custDataLst>
              <p:tags r:id="rId17"/>
            </p:custDataLst>
          </p:nvPr>
        </p:nvSpPr>
        <p:spPr>
          <a:xfrm rot="16200000" flipH="1">
            <a:off x="9927838" y="4397030"/>
            <a:ext cx="813368" cy="2235485"/>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490" name="任意多边形 25"/>
          <p:cNvSpPr/>
          <p:nvPr>
            <p:custDataLst>
              <p:tags r:id="rId18"/>
            </p:custDataLst>
          </p:nvPr>
        </p:nvSpPr>
        <p:spPr>
          <a:xfrm>
            <a:off x="9216523" y="2438030"/>
            <a:ext cx="2235485" cy="3371432"/>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492" name="任意多边形 26"/>
          <p:cNvSpPr/>
          <p:nvPr>
            <p:custDataLst>
              <p:tags r:id="rId19"/>
            </p:custDataLst>
          </p:nvPr>
        </p:nvSpPr>
        <p:spPr>
          <a:xfrm flipV="1">
            <a:off x="9089640" y="1799769"/>
            <a:ext cx="2488160" cy="1196385"/>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494"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20"/>
            </p:custDataLst>
          </p:nvPr>
        </p:nvSpPr>
        <p:spPr bwMode="auto">
          <a:xfrm>
            <a:off x="9217164" y="3147423"/>
            <a:ext cx="2234029" cy="2012826"/>
          </a:xfrm>
          <a:prstGeom prst="rect">
            <a:avLst/>
          </a:prstGeom>
          <a:noFill/>
          <a:ln>
            <a:noFill/>
          </a:ln>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sz="2000" err="1">
                <a:solidFill>
                  <a:schemeClr val="tx1">
                    <a:lumMod val="75000"/>
                    <a:lumOff val="25000"/>
                  </a:schemeClr>
                </a:solidFill>
                <a:latin typeface="+mn-ea"/>
                <a:ea typeface="+mn-ea"/>
                <a:cs typeface="+mn-ea"/>
                <a:sym typeface="+mn-lt"/>
              </a:rPr>
              <a:t>建立应急预案，提高应对突发事件的能力</a:t>
            </a:r>
            <a:endParaRPr sz="2000" err="1">
              <a:solidFill>
                <a:schemeClr val="tx1">
                  <a:lumMod val="75000"/>
                  <a:lumOff val="25000"/>
                </a:schemeClr>
              </a:solidFill>
              <a:latin typeface="+mn-ea"/>
              <a:ea typeface="+mn-ea"/>
              <a:cs typeface="+mn-ea"/>
              <a:sym typeface="+mn-lt"/>
            </a:endParaRPr>
          </a:p>
        </p:txBody>
      </p:sp>
      <p:sp>
        <p:nvSpPr>
          <p:cNvPr id="1049496"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21"/>
            </p:custDataLst>
          </p:nvPr>
        </p:nvSpPr>
        <p:spPr bwMode="auto">
          <a:xfrm>
            <a:off x="3661217" y="3122431"/>
            <a:ext cx="2234029" cy="2012826"/>
          </a:xfrm>
          <a:prstGeom prst="rect">
            <a:avLst/>
          </a:prstGeom>
          <a:noFill/>
          <a:ln>
            <a:noFill/>
          </a:ln>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lang="zh-CN" altLang="en-US" sz="2000">
                <a:solidFill>
                  <a:schemeClr val="tx1">
                    <a:lumMod val="75000"/>
                    <a:lumOff val="25000"/>
                  </a:schemeClr>
                </a:solidFill>
                <a:latin typeface="+mn-ea"/>
                <a:ea typeface="+mn-ea"/>
                <a:cs typeface="+mn-ea"/>
                <a:sym typeface="+mn-lt"/>
              </a:rPr>
              <a:t>定期进行安全检查和隐患排查，及时消除隐患</a:t>
            </a:r>
            <a:endParaRPr lang="zh-CN" altLang="en-US" sz="2000">
              <a:solidFill>
                <a:schemeClr val="tx1">
                  <a:lumMod val="75000"/>
                  <a:lumOff val="25000"/>
                </a:schemeClr>
              </a:solidFill>
              <a:latin typeface="+mn-ea"/>
              <a:ea typeface="+mn-ea"/>
              <a:cs typeface="+mn-ea"/>
              <a:sym typeface="+mn-lt"/>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https://d.book118.com/008131032113006032</a:t>
            </a:r>
          </a:p>
        </p:txBody>
      </p:sp>
    </p:spTree>
  </p:cSld>
  <p:clrMapOvr>
    <a:masterClrMapping/>
  </p:clrMapOvr>
  <p:transition/>
  <p:timing/>
</p:sld>
</file>

<file path=ppt/tags/tag1.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i*1"/>
  <p:tag name="KSO_WM_UNIT_INDEX" val="1"/>
  <p:tag name="KSO_WM_UNIT_LAYERLEVEL" val="1"/>
  <p:tag name="KSO_WM_UNIT_TYPE" val="i"/>
</p:tagLst>
</file>

<file path=ppt/tags/tag2.xml><?xml version="1.0" encoding="utf-8"?>
<p:tagLst xmlns:p="http://schemas.openxmlformats.org/presentationml/2006/main">
  <p:tag name="KSO_WM_BEAUTIFY_FLAG" val="#wm#"/>
  <p:tag name="KSO_WM_TAG_VERSION" val="3.0"/>
  <p:tag name="KSO_WM_UNIT_COMPATIBLE" val="0"/>
  <p:tag name="KSO_WM_UNIT_CONTENT_GROUP_TYPE" val="contentchip"/>
  <p:tag name="KSO_WM_UNIT_DIAGRAM_ISNUMVISUAL" val="0"/>
  <p:tag name="KSO_WM_UNIT_DIAGRAM_ISREFERUNIT" val="0"/>
  <p:tag name="KSO_WM_UNIT_HIGHLIGHT" val="0"/>
  <p:tag name="KSO_WM_UNIT_ID" val="_1*a*1"/>
  <p:tag name="KSO_WM_UNIT_INDEX" val="1"/>
  <p:tag name="KSO_WM_UNIT_ISCONTENTSTITLE" val="0"/>
  <p:tag name="KSO_WM_UNIT_ISNUMDGMTITLE" val="0"/>
  <p:tag name="KSO_WM_UNIT_LAYERLEVEL" val="1"/>
  <p:tag name="KSO_WM_UNIT_NOCLEAR" val="0"/>
  <p:tag name="KSO_WM_UNIT_PRESET_TEXT" val="单击添加文档标题"/>
  <p:tag name="KSO_WM_UNIT_TYPE" val="a"/>
  <p:tag name="KSO_WM_UNIT_VALUE" val="10"/>
</p:tagLst>
</file>

<file path=ppt/tags/tag3.xml><?xml version="1.0" encoding="utf-8"?>
<p:tagLst xmlns:p="http://schemas.openxmlformats.org/presentationml/2006/main">
  <p:tag name="KSO_WM_BEAUTIFY_FLAG" val="#wm#"/>
  <p:tag name="KSO_WM_TAG_VERSION" val="3.0"/>
  <p:tag name="KSO_WM_UNIT_COMPATIBLE" val="0"/>
  <p:tag name="KSO_WM_UNIT_CONTENT_GROUP_TYPE" val="contentchip"/>
  <p:tag name="KSO_WM_UNIT_DIAGRAM_ISNUMVISUAL" val="0"/>
  <p:tag name="KSO_WM_UNIT_DIAGRAM_ISREFERUNIT" val="0"/>
  <p:tag name="KSO_WM_UNIT_HIGHLIGHT" val="0"/>
  <p:tag name="KSO_WM_UNIT_ID" val="_1*b*1"/>
  <p:tag name="KSO_WM_UNIT_INDEX" val="1"/>
  <p:tag name="KSO_WM_UNIT_ISCONTENTSTITLE" val="0"/>
  <p:tag name="KSO_WM_UNIT_ISNUMDGMTITLE" val="0"/>
  <p:tag name="KSO_WM_UNIT_LAYERLEVEL" val="1"/>
  <p:tag name="KSO_WM_UNIT_NOCLEAR" val="0"/>
  <p:tag name="KSO_WM_UNIT_PRESET_TEXT" val="添加文档副标题"/>
  <p:tag name="KSO_WM_UNIT_TEXT_FILL_FORE_SCHEMECOLOR_INDEX_1" val="6"/>
  <p:tag name="KSO_WM_UNIT_TEXT_FILL_FORE_SCHEMECOLOR_INDEX_1_BRIGHTNESS" val="0.6"/>
  <p:tag name="KSO_WM_UNIT_TEXT_FILL_FORE_SCHEMECOLOR_INDEX_1_POS" val="0"/>
  <p:tag name="KSO_WM_UNIT_TEXT_FILL_FORE_SCHEMECOLOR_INDEX_1_TRANS" val="0"/>
  <p:tag name="KSO_WM_UNIT_TEXT_FILL_FORE_SCHEMECOLOR_INDEX_2" val="5"/>
  <p:tag name="KSO_WM_UNIT_TEXT_FILL_FORE_SCHEMECOLOR_INDEX_2_BRIGHTNESS" val="0.6"/>
  <p:tag name="KSO_WM_UNIT_TEXT_FILL_FORE_SCHEMECOLOR_INDEX_2_POS" val="1"/>
  <p:tag name="KSO_WM_UNIT_TEXT_FILL_FORE_SCHEMECOLOR_INDEX_2_TRANS" val="0"/>
  <p:tag name="KSO_WM_UNIT_TEXT_FILL_GRADIENT_ANGLE" val="0"/>
  <p:tag name="KSO_WM_UNIT_TEXT_FILL_GRADIENT_DIRECTION" val="3"/>
  <p:tag name="KSO_WM_UNIT_TEXT_FILL_GRADIENT_TYPE" val="0"/>
  <p:tag name="KSO_WM_UNIT_TEXT_FILL_TYPE" val="3"/>
  <p:tag name="KSO_WM_UNIT_TEXT_SHADOW_SCHEMECOLOR_INDEX" val="14"/>
  <p:tag name="KSO_WM_UNIT_TEXT_SHADOW_SCHEMECOLOR_INDEX_BRIGHTNESS" val="0"/>
  <p:tag name="KSO_WM_UNIT_TYPE" val="b"/>
  <p:tag name="KSO_WM_UNIT_VALUE" val="17"/>
</p:tagLst>
</file>

<file path=ppt/tags/tag4.xml><?xml version="1.0" encoding="utf-8"?>
<p:tagLst xmlns:p="http://schemas.openxmlformats.org/presentationml/2006/main">
  <p:tag name="KSO_WM_BEAUTIFY_FLAG" val="#wm#"/>
  <p:tag name="KSO_WM_TAG_VERSION" val="3.0"/>
  <p:tag name="KSO_WM_UNIT_COMPATIBLE" val="0"/>
  <p:tag name="KSO_WM_UNIT_CONTENT_GROUP_TYPE" val="contentchip"/>
  <p:tag name="KSO_WM_UNIT_DIAGRAM_ISNUMVISUAL" val="0"/>
  <p:tag name="KSO_WM_UNIT_DIAGRAM_ISREFERUNIT" val="0"/>
  <p:tag name="KSO_WM_UNIT_HIGHLIGHT" val="0"/>
  <p:tag name="KSO_WM_UNIT_ID" val="_1*f*1"/>
  <p:tag name="KSO_WM_UNIT_INDEX" val="1"/>
  <p:tag name="KSO_WM_UNIT_LAYERLEVEL" val="1"/>
  <p:tag name="KSO_WM_UNIT_NOCLEAR" val="0"/>
  <p:tag name="KSO_WM_UNIT_PLACING_PICTURE_USER_VIEWPORT" val="{&quot;height&quot;:673,&quot;width&quot;:2652}"/>
  <p:tag name="KSO_WM_UNIT_PRESET_TEXT" val="汇报人：稻小壳"/>
  <p:tag name="KSO_WM_UNIT_SUBTYPE" val="b"/>
  <p:tag name="KSO_WM_UNIT_TYPE" val="f"/>
  <p:tag name="KSO_WM_UNIT_VALUE" val="60"/>
</p:tagLst>
</file>

<file path=ppt/tags/tag5.xml><?xml version="1.0" encoding="utf-8"?>
<p:tagLst xmlns:p="http://schemas.openxmlformats.org/presentationml/2006/main">
  <p:tag name="KSO_WM_BEAUTIFY_FLAG" val="#wm#"/>
  <p:tag name="KSO_WM_TAG_VERSION" val="3.0"/>
  <p:tag name="KSO_WM_UNIT_COMPATIBLE" val="0"/>
  <p:tag name="KSO_WM_UNIT_CONTENT_GROUP_TYPE" val="contentchip"/>
  <p:tag name="KSO_WM_UNIT_DIAGRAM_ISNUMVISUAL" val="0"/>
  <p:tag name="KSO_WM_UNIT_DIAGRAM_ISREFERUNIT" val="0"/>
  <p:tag name="KSO_WM_UNIT_HIGHLIGHT" val="0"/>
  <p:tag name="KSO_WM_UNIT_ID" val="_1*i*2"/>
  <p:tag name="KSO_WM_UNIT_INDEX" val="2"/>
  <p:tag name="KSO_WM_UNIT_LAYERLEVEL" val="1"/>
  <p:tag name="KSO_WM_UNIT_LINE_FILL_TYPE" val="5"/>
  <p:tag name="KSO_WM_UNIT_LINE_FORE_SCHEMECOLOR_INDEX_1" val="5"/>
  <p:tag name="KSO_WM_UNIT_LINE_FORE_SCHEMECOLOR_INDEX_1_BRIGHTNESS" val="0"/>
  <p:tag name="KSO_WM_UNIT_LINE_FORE_SCHEMECOLOR_INDEX_1_POS" val="0"/>
  <p:tag name="KSO_WM_UNIT_LINE_FORE_SCHEMECOLOR_INDEX_1_TRANS" val="0"/>
  <p:tag name="KSO_WM_UNIT_LINE_FORE_SCHEMECOLOR_INDEX_2" val="6"/>
  <p:tag name="KSO_WM_UNIT_LINE_FORE_SCHEMECOLOR_INDEX_2_BRIGHTNESS" val="0"/>
  <p:tag name="KSO_WM_UNIT_LINE_FORE_SCHEMECOLOR_INDEX_2_POS" val="1"/>
  <p:tag name="KSO_WM_UNIT_LINE_FORE_SCHEMECOLOR_INDEX_2_TRANS" val="0"/>
  <p:tag name="KSO_WM_UNIT_LINE_GRADIENT_ANGLE" val="0"/>
  <p:tag name="KSO_WM_UNIT_LINE_GRADIENT_DIRECTION" val="3"/>
  <p:tag name="KSO_WM_UNIT_LINE_GRADIENT_TYPE" val="0"/>
  <p:tag name="KSO_WM_UNIT_TYPE" val="i"/>
</p:tagLst>
</file>

<file path=ppt/tags/tag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
  <p:tag name="KSO_WM_UNIT_LAYERLEVEL" val="1"/>
</p:tagLst>
</file>

<file path=ppt/tags/tag7.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
  <p:tag name="KSO_WM_UNIT_LAYERLEVEL" val="1"/>
</p:tagLst>
</file>

<file path=ppt/tags/tag8.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
  <p:tag name="KSO_WM_UNIT_LAYERLEVEL" val="1"/>
</p:tagLst>
</file>

<file path=ppt/tags/tag9.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2*i*1"/>
  <p:tag name="KSO_WM_UNIT_INDEX" val="1"/>
  <p:tag name="KSO_WM_UNIT_LAYERLEVEL" val="1"/>
  <p:tag name="KSO_WM_UNIT_TYPE" val="i"/>
</p:tagLst>
</file>

<file path=ppt/tags/tag10.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2*f*1"/>
  <p:tag name="KSO_WM_UNIT_INDEX" val="1"/>
  <p:tag name="KSO_WM_UNIT_LAYERLEVEL" val="1"/>
  <p:tag name="KSO_WM_UNIT_NOCLEAR" val="0"/>
  <p:tag name="KSO_WM_UNIT_PRESET_TEXT" val="单击此处编辑母版文本样式 第二级 第三级 第四级 第五级"/>
  <p:tag name="KSO_WM_UNIT_SUBTYPE" val="a"/>
  <p:tag name="KSO_WM_UNIT_TEXT_FILL_FORE_SCHEMECOLOR_INDEX" val="14"/>
  <p:tag name="KSO_WM_UNIT_TEXT_FILL_FORE_SCHEMECOLOR_INDEX_BRIGHTNESS" val="0"/>
  <p:tag name="KSO_WM_UNIT_TEXT_FILL_TYPE" val="1"/>
  <p:tag name="KSO_WM_UNIT_TYPE" val="f"/>
  <p:tag name="KSO_WM_UNIT_VALUE" val="60"/>
</p:tagLst>
</file>

<file path=ppt/tags/tag11.xml><?xml version="1.0" encoding="utf-8"?>
<p:tagLst xmlns:p="http://schemas.openxmlformats.org/presentationml/2006/main">
  <p:tag name="KSO_WM_BEAUTIFY_FLAG" val="#wm#"/>
  <p:tag name="KSO_WM_TAG_VERSION" val="3.0"/>
  <p:tag name="KSO_WM_UNIT_COMPATIBLE" val="0"/>
  <p:tag name="KSO_WM_UNIT_CONTENT_GROUP_TYPE" val="titlestyle"/>
  <p:tag name="KSO_WM_UNIT_DIAGRAM_ISNUMVISUAL" val="0"/>
  <p:tag name="KSO_WM_UNIT_DIAGRAM_ISREFERUNIT" val="0"/>
  <p:tag name="KSO_WM_UNIT_HIGHLIGHT" val="0"/>
  <p:tag name="KSO_WM_UNIT_ID" val="_2*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10"/>
</p:tagLst>
</file>

<file path=ppt/tags/tag12.xml><?xml version="1.0" encoding="utf-8"?>
<p:tagLst xmlns:p="http://schemas.openxmlformats.org/presentationml/2006/main">
  <p:tag name="KSO_WM_BEAUTIFY_FLAG" val="#wm#"/>
  <p:tag name="KSO_WM_TAG_VERSION" val="3.0"/>
  <p:tag name="KSO_WM_UNIT_COMPATIBLE" val="0"/>
  <p:tag name="KSO_WM_UNIT_CONTENT_GROUP_TYPE" val="titlestyle"/>
  <p:tag name="KSO_WM_UNIT_DIAGRAM_ISNUMVISUAL" val="0"/>
  <p:tag name="KSO_WM_UNIT_DIAGRAM_ISREFERUNIT" val="0"/>
  <p:tag name="KSO_WM_UNIT_HIGHLIGHT" val="0"/>
  <p:tag name="KSO_WM_UNIT_ID" val="_2*i*2"/>
  <p:tag name="KSO_WM_UNIT_INDEX" val="2"/>
  <p:tag name="KSO_WM_UNIT_LAYERLEVEL" val="1"/>
  <p:tag name="KSO_WM_UNIT_LINE_FILL_TYPE" val="5"/>
  <p:tag name="KSO_WM_UNIT_LINE_FORE_SCHEMECOLOR_INDEX_1" val="14"/>
  <p:tag name="KSO_WM_UNIT_LINE_FORE_SCHEMECOLOR_INDEX_1_BRIGHTNESS" val="0"/>
  <p:tag name="KSO_WM_UNIT_LINE_FORE_SCHEMECOLOR_INDEX_1_POS" val="0.00917"/>
  <p:tag name="KSO_WM_UNIT_LINE_FORE_SCHEMECOLOR_INDEX_1_TRANS" val="1"/>
  <p:tag name="KSO_WM_UNIT_LINE_FORE_SCHEMECOLOR_INDEX_2" val="5"/>
  <p:tag name="KSO_WM_UNIT_LINE_FORE_SCHEMECOLOR_INDEX_2_BRIGHTNESS" val="0.95"/>
  <p:tag name="KSO_WM_UNIT_LINE_FORE_SCHEMECOLOR_INDEX_2_POS" val="0.5"/>
  <p:tag name="KSO_WM_UNIT_LINE_FORE_SCHEMECOLOR_INDEX_2_TRANS" val="0"/>
  <p:tag name="KSO_WM_UNIT_LINE_FORE_SCHEMECOLOR_INDEX_3" val="14"/>
  <p:tag name="KSO_WM_UNIT_LINE_FORE_SCHEMECOLOR_INDEX_3_BRIGHTNESS" val="0"/>
  <p:tag name="KSO_WM_UNIT_LINE_FORE_SCHEMECOLOR_INDEX_3_POS" val="1"/>
  <p:tag name="KSO_WM_UNIT_LINE_FORE_SCHEMECOLOR_INDEX_3_TRANS" val="1"/>
  <p:tag name="KSO_WM_UNIT_LINE_GRADIENT_ANGLE" val="0"/>
  <p:tag name="KSO_WM_UNIT_LINE_GRADIENT_DIRECTION" val="3"/>
  <p:tag name="KSO_WM_UNIT_LINE_GRADIENT_TYPE" val="0"/>
  <p:tag name="KSO_WM_UNIT_TYPE" val="i"/>
</p:tagLst>
</file>

<file path=ppt/tags/tag13.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2**"/>
  <p:tag name="KSO_WM_UNIT_LAYERLEVEL" val="1"/>
</p:tagLst>
</file>

<file path=ppt/tags/tag14.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2**"/>
  <p:tag name="KSO_WM_UNIT_LAYERLEVEL" val="1"/>
</p:tagLst>
</file>

<file path=ppt/tags/tag15.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2**"/>
  <p:tag name="KSO_WM_UNIT_LAYERLEVEL" val="1"/>
</p:tagLst>
</file>

<file path=ppt/tags/tag1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3*i*2"/>
  <p:tag name="KSO_WM_UNIT_INDEX" val="2"/>
  <p:tag name="KSO_WM_UNIT_LAYERLEVEL" val="1"/>
  <p:tag name="KSO_WM_UNIT_TYPE" val="i"/>
</p:tagLst>
</file>

<file path=ppt/tags/tag17.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FILL_FORE_SCHEMECOLOR_INDEX_1" val="7"/>
  <p:tag name="KSO_WM_UNIT_FILL_FORE_SCHEMECOLOR_INDEX_1_BRIGHTNESS" val="0"/>
  <p:tag name="KSO_WM_UNIT_FILL_FORE_SCHEMECOLOR_INDEX_1_POS" val="0"/>
  <p:tag name="KSO_WM_UNIT_FILL_FORE_SCHEMECOLOR_INDEX_1_TRANS" val="1"/>
  <p:tag name="KSO_WM_UNIT_FILL_FORE_SCHEMECOLOR_INDEX_2" val="7"/>
  <p:tag name="KSO_WM_UNIT_FILL_FORE_SCHEMECOLOR_INDEX_2_BRIGHTNESS" val="0"/>
  <p:tag name="KSO_WM_UNIT_FILL_FORE_SCHEMECOLOR_INDEX_2_POS" val="0.5"/>
  <p:tag name="KSO_WM_UNIT_FILL_FORE_SCHEMECOLOR_INDEX_2_TRANS" val="0"/>
  <p:tag name="KSO_WM_UNIT_FILL_FORE_SCHEMECOLOR_INDEX_3" val="7"/>
  <p:tag name="KSO_WM_UNIT_FILL_FORE_SCHEMECOLOR_INDEX_3_BRIGHTNESS" val="0"/>
  <p:tag name="KSO_WM_UNIT_FILL_FORE_SCHEMECOLOR_INDEX_3_POS" val="1"/>
  <p:tag name="KSO_WM_UNIT_FILL_FORE_SCHEMECOLOR_INDEX_3_TRANS" val="1"/>
  <p:tag name="KSO_WM_UNIT_FILL_GRADIENT_ANGLE" val="180"/>
  <p:tag name="KSO_WM_UNIT_FILL_GRADIENT_DIRECTION" val="4"/>
  <p:tag name="KSO_WM_UNIT_FILL_GRADIENT_TYPE" val="0"/>
  <p:tag name="KSO_WM_UNIT_FILL_TYPE" val="3"/>
  <p:tag name="KSO_WM_UNIT_HIGHLIGHT" val="0"/>
  <p:tag name="KSO_WM_UNIT_ID" val="_3*i*2"/>
  <p:tag name="KSO_WM_UNIT_INDEX" val="2"/>
  <p:tag name="KSO_WM_UNIT_LAYERLEVEL" val="1"/>
  <p:tag name="KSO_WM_UNIT_TEXT_FILL_FORE_SCHEMECOLOR_INDEX" val="2"/>
  <p:tag name="KSO_WM_UNIT_TEXT_FILL_FORE_SCHEMECOLOR_INDEX_BRIGHTNESS" val="0"/>
  <p:tag name="KSO_WM_UNIT_TEXT_FILL_TYPE" val="1"/>
  <p:tag name="KSO_WM_UNIT_TYPE" val="i"/>
</p:tagLst>
</file>

<file path=ppt/tags/tag18.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3*b*1"/>
  <p:tag name="KSO_WM_UNIT_INDEX" val="1"/>
  <p:tag name="KSO_WM_UNIT_ISCONTENTSTITLE" val="0"/>
  <p:tag name="KSO_WM_UNIT_ISNUMDGMTITLE" val="0"/>
  <p:tag name="KSO_WM_UNIT_LAYERLEVEL" val="1"/>
  <p:tag name="KSO_WM_UNIT_NOCLEAR" val="0"/>
  <p:tag name="KSO_WM_UNIT_PRESET_TEXT" val="CONTENTS"/>
  <p:tag name="KSO_WM_UNIT_TEXT_FORE_SCHEMECOLOR_INDEX_1" val="6"/>
  <p:tag name="KSO_WM_UNIT_TEXT_FORE_SCHEMECOLOR_INDEX_1_BRIGHTNESS" val="0.6"/>
  <p:tag name="KSO_WM_UNIT_TEXT_FORE_SCHEMECOLOR_INDEX_1_POS" val="0"/>
  <p:tag name="KSO_WM_UNIT_TEXT_FORE_SCHEMECOLOR_INDEX_1_TRANS" val="0"/>
  <p:tag name="KSO_WM_UNIT_TEXT_FORE_SCHEMECOLOR_INDEX_2" val="6"/>
  <p:tag name="KSO_WM_UNIT_TEXT_FORE_SCHEMECOLOR_INDEX_2_BRIGHTNESS" val="0.6"/>
  <p:tag name="KSO_WM_UNIT_TEXT_FORE_SCHEMECOLOR_INDEX_2_POS" val="0.8"/>
  <p:tag name="KSO_WM_UNIT_TEXT_FORE_SCHEMECOLOR_INDEX_2_TRANS" val="1"/>
  <p:tag name="KSO_WM_UNIT_TEXT_LINE_FILL_TYPE" val="5"/>
  <p:tag name="KSO_WM_UNIT_TEXT_LINE_GRADIENT_ANGLE" val="90"/>
  <p:tag name="KSO_WM_UNIT_TEXT_LINE_GRADIENT_DIRECTION" val="1"/>
  <p:tag name="KSO_WM_UNIT_TEXT_LINE_GRADIENT_TYPE" val="0"/>
  <p:tag name="KSO_WM_UNIT_TYPE" val="b"/>
  <p:tag name="KSO_WM_UNIT_VALUE" val="17"/>
</p:tagLst>
</file>

<file path=ppt/tags/tag19.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3*a*1"/>
  <p:tag name="KSO_WM_UNIT_INDEX" val="1"/>
  <p:tag name="KSO_WM_UNIT_ISCONTENTSTITLE" val="1"/>
  <p:tag name="KSO_WM_UNIT_ISNUMDGMTITLE" val="0"/>
  <p:tag name="KSO_WM_UNIT_LAYERLEVEL" val="1"/>
  <p:tag name="KSO_WM_UNIT_NOCLEAR" val="0"/>
  <p:tag name="KSO_WM_UNIT_PRESET_TEXT" val="目录"/>
  <p:tag name="KSO_WM_UNIT_TYPE" val="a"/>
  <p:tag name="KSO_WM_UNIT_VALUE" val="10"/>
</p:tagLst>
</file>

<file path=ppt/tags/tag20.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3**"/>
  <p:tag name="KSO_WM_UNIT_LAYERLEVEL" val="1"/>
</p:tagLst>
</file>

<file path=ppt/tags/tag21.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3**"/>
  <p:tag name="KSO_WM_UNIT_LAYERLEVEL" val="1"/>
</p:tagLst>
</file>

<file path=ppt/tags/tag22.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3**"/>
  <p:tag name="KSO_WM_UNIT_LAYERLEVEL" val="1"/>
</p:tagLst>
</file>

<file path=ppt/tags/tag23.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4*i*1"/>
  <p:tag name="KSO_WM_UNIT_INDEX" val="1"/>
  <p:tag name="KSO_WM_UNIT_LAYERLEVEL" val="1"/>
  <p:tag name="KSO_WM_UNIT_TYPE" val="i"/>
</p:tagLst>
</file>

<file path=ppt/tags/tag24.xml><?xml version="1.0" encoding="utf-8"?>
<p:tagLst xmlns:p="http://schemas.openxmlformats.org/presentationml/2006/main">
  <p:tag name="KSO_WM_BEAUTIFY_FLAG" val="#wm#"/>
  <p:tag name="KSO_WM_TAG_VERSION" val="3.0"/>
  <p:tag name="KSO_WM_UNIT_COMPATIBLE" val="0"/>
  <p:tag name="KSO_WM_UNIT_CONTENT_GROUP_TYPE" val="contentchip"/>
  <p:tag name="KSO_WM_UNIT_DIAGRAM_ISNUMVISUAL" val="0"/>
  <p:tag name="KSO_WM_UNIT_DIAGRAM_ISREFERUNIT" val="0"/>
  <p:tag name="KSO_WM_UNIT_HIGHLIGHT" val="0"/>
  <p:tag name="KSO_WM_UNIT_ID" val="_4*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25.xml><?xml version="1.0" encoding="utf-8"?>
<p:tagLst xmlns:p="http://schemas.openxmlformats.org/presentationml/2006/main">
  <p:tag name="KSO_WM_BEAUTIFY_FLAG" val="#wm#"/>
  <p:tag name="KSO_WM_TAG_VERSION" val="3.0"/>
  <p:tag name="KSO_WM_UNIT_COMPATIBLE" val="1"/>
  <p:tag name="KSO_WM_UNIT_CONTENT_GROUP_TYPE" val="contentchip"/>
  <p:tag name="KSO_WM_UNIT_DIAGRAM_ISNUMVISUAL" val="0"/>
  <p:tag name="KSO_WM_UNIT_DIAGRAM_ISREFERUNIT" val="0"/>
  <p:tag name="KSO_WM_UNIT_HIGHLIGHT" val="0"/>
  <p:tag name="KSO_WM_UNIT_ID" val="_4*e*1"/>
  <p:tag name="KSO_WM_UNIT_INDEX" val="1"/>
  <p:tag name="KSO_WM_UNIT_LAYERLEVEL" val="1"/>
  <p:tag name="KSO_WM_UNIT_NOCLEAR" val="0"/>
  <p:tag name="KSO_WM_UNIT_PRESET_TEXT" val="01"/>
  <p:tag name="KSO_WM_UNIT_TEXT_FILL_FORE_SCHEMECOLOR_INDEX_1" val="14"/>
  <p:tag name="KSO_WM_UNIT_TEXT_FILL_FORE_SCHEMECOLOR_INDEX_1_BRIGHTNESS" val="0"/>
  <p:tag name="KSO_WM_UNIT_TEXT_FILL_FORE_SCHEMECOLOR_INDEX_1_POS" val="0"/>
  <p:tag name="KSO_WM_UNIT_TEXT_FILL_FORE_SCHEMECOLOR_INDEX_1_TRANS" val="0"/>
  <p:tag name="KSO_WM_UNIT_TEXT_FILL_FORE_SCHEMECOLOR_INDEX_2" val="5"/>
  <p:tag name="KSO_WM_UNIT_TEXT_FILL_FORE_SCHEMECOLOR_INDEX_2_BRIGHTNESS" val="0.8"/>
  <p:tag name="KSO_WM_UNIT_TEXT_FILL_FORE_SCHEMECOLOR_INDEX_2_POS" val="1"/>
  <p:tag name="KSO_WM_UNIT_TEXT_FILL_FORE_SCHEMECOLOR_INDEX_2_TRANS" val="0"/>
  <p:tag name="KSO_WM_UNIT_TEXT_FILL_GRADIENT_ANGLE" val="90"/>
  <p:tag name="KSO_WM_UNIT_TEXT_FILL_GRADIENT_DIRECTION" val="1"/>
  <p:tag name="KSO_WM_UNIT_TEXT_FILL_GRADIENT_TYPE" val="0"/>
  <p:tag name="KSO_WM_UNIT_TEXT_FILL_TYPE" val="3"/>
  <p:tag name="KSO_WM_UNIT_TEXT_SHADOW_SCHEMECOLOR_INDEX" val="14"/>
  <p:tag name="KSO_WM_UNIT_TEXT_SHADOW_SCHEMECOLOR_INDEX_BRIGHTNESS" val="0"/>
  <p:tag name="KSO_WM_UNIT_TYPE" val="e"/>
  <p:tag name="KSO_WM_UNIT_VALUE" val="6"/>
</p:tagLst>
</file>

<file path=ppt/tags/tag2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4**"/>
  <p:tag name="KSO_WM_UNIT_LAYERLEVEL" val="1"/>
</p:tagLst>
</file>

<file path=ppt/tags/tag27.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4**"/>
  <p:tag name="KSO_WM_UNIT_LAYERLEVEL" val="1"/>
</p:tagLst>
</file>

<file path=ppt/tags/tag28.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4**"/>
  <p:tag name="KSO_WM_UNIT_LAYERLEVEL" val="1"/>
</p:tagLst>
</file>

<file path=ppt/tags/tag29.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5*i*1"/>
  <p:tag name="KSO_WM_UNIT_INDEX" val="1"/>
  <p:tag name="KSO_WM_UNIT_LAYERLEVEL" val="1"/>
  <p:tag name="KSO_WM_UNIT_TYPE" val="i"/>
</p:tagLst>
</file>

<file path=ppt/tags/tag30.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5*f*1"/>
  <p:tag name="KSO_WM_UNIT_INDEX" val="1"/>
  <p:tag name="KSO_WM_UNIT_LAYERLEVEL" val="1"/>
  <p:tag name="KSO_WM_UNIT_NOCLEAR" val="0"/>
  <p:tag name="KSO_WM_UNIT_PRESET_TEXT" val="单击此处编辑母版文本样式 第二级 第三级 第四级 第五级"/>
  <p:tag name="KSO_WM_UNIT_SUBTYPE" val="a"/>
  <p:tag name="KSO_WM_UNIT_TEXT_FILL_FORE_SCHEMECOLOR_INDEX" val="14"/>
  <p:tag name="KSO_WM_UNIT_TEXT_FILL_FORE_SCHEMECOLOR_INDEX_BRIGHTNESS" val="0"/>
  <p:tag name="KSO_WM_UNIT_TEXT_FILL_TYPE" val="1"/>
  <p:tag name="KSO_WM_UNIT_TYPE" val="f"/>
  <p:tag name="KSO_WM_UNIT_VALUE" val="60"/>
</p:tagLst>
</file>

<file path=ppt/tags/tag31.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5*f*2"/>
  <p:tag name="KSO_WM_UNIT_INDEX" val="2"/>
  <p:tag name="KSO_WM_UNIT_LAYERLEVEL" val="1"/>
  <p:tag name="KSO_WM_UNIT_NOCLEAR" val="0"/>
  <p:tag name="KSO_WM_UNIT_PRESET_TEXT" val="单击此处编辑母版文本样式 第二级 第三级 第四级 第五级"/>
  <p:tag name="KSO_WM_UNIT_SUBTYPE" val="a"/>
  <p:tag name="KSO_WM_UNIT_TEXT_FILL_FORE_SCHEMECOLOR_INDEX" val="14"/>
  <p:tag name="KSO_WM_UNIT_TEXT_FILL_FORE_SCHEMECOLOR_INDEX_BRIGHTNESS" val="0"/>
  <p:tag name="KSO_WM_UNIT_TEXT_FILL_TYPE" val="1"/>
  <p:tag name="KSO_WM_UNIT_TYPE" val="f"/>
  <p:tag name="KSO_WM_UNIT_VALUE" val="60"/>
</p:tagLst>
</file>

<file path=ppt/tags/tag32.xml><?xml version="1.0" encoding="utf-8"?>
<p:tagLst xmlns:p="http://schemas.openxmlformats.org/presentationml/2006/main">
  <p:tag name="KSO_WM_BEAUTIFY_FLAG" val="#wm#"/>
  <p:tag name="KSO_WM_TAG_VERSION" val="3.0"/>
  <p:tag name="KSO_WM_UNIT_COMPATIBLE" val="0"/>
  <p:tag name="KSO_WM_UNIT_CONTENT_GROUP_TYPE" val="titlestyle"/>
  <p:tag name="KSO_WM_UNIT_DIAGRAM_ISNUMVISUAL" val="0"/>
  <p:tag name="KSO_WM_UNIT_DIAGRAM_ISREFERUNIT" val="0"/>
  <p:tag name="KSO_WM_UNIT_HIGHLIGHT" val="0"/>
  <p:tag name="KSO_WM_UNIT_ID" val="_5*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33.xml><?xml version="1.0" encoding="utf-8"?>
<p:tagLst xmlns:p="http://schemas.openxmlformats.org/presentationml/2006/main">
  <p:tag name="KSO_WM_BEAUTIFY_FLAG" val="#wm#"/>
  <p:tag name="KSO_WM_TAG_VERSION" val="3.0"/>
  <p:tag name="KSO_WM_UNIT_COMPATIBLE" val="0"/>
  <p:tag name="KSO_WM_UNIT_CONTENT_GROUP_TYPE" val="titlestyle"/>
  <p:tag name="KSO_WM_UNIT_DIAGRAM_ISNUMVISUAL" val="0"/>
  <p:tag name="KSO_WM_UNIT_DIAGRAM_ISREFERUNIT" val="0"/>
  <p:tag name="KSO_WM_UNIT_HIGHLIGHT" val="0"/>
  <p:tag name="KSO_WM_UNIT_ID" val="_5*i*2"/>
  <p:tag name="KSO_WM_UNIT_INDEX" val="2"/>
  <p:tag name="KSO_WM_UNIT_LAYERLEVEL" val="1"/>
  <p:tag name="KSO_WM_UNIT_LINE_FILL_TYPE" val="5"/>
  <p:tag name="KSO_WM_UNIT_LINE_FORE_SCHEMECOLOR_INDEX_1" val="14"/>
  <p:tag name="KSO_WM_UNIT_LINE_FORE_SCHEMECOLOR_INDEX_1_BRIGHTNESS" val="0"/>
  <p:tag name="KSO_WM_UNIT_LINE_FORE_SCHEMECOLOR_INDEX_1_POS" val="0.00917"/>
  <p:tag name="KSO_WM_UNIT_LINE_FORE_SCHEMECOLOR_INDEX_1_TRANS" val="1"/>
  <p:tag name="KSO_WM_UNIT_LINE_FORE_SCHEMECOLOR_INDEX_2" val="5"/>
  <p:tag name="KSO_WM_UNIT_LINE_FORE_SCHEMECOLOR_INDEX_2_BRIGHTNESS" val="0.95"/>
  <p:tag name="KSO_WM_UNIT_LINE_FORE_SCHEMECOLOR_INDEX_2_POS" val="0.5"/>
  <p:tag name="KSO_WM_UNIT_LINE_FORE_SCHEMECOLOR_INDEX_2_TRANS" val="0"/>
  <p:tag name="KSO_WM_UNIT_LINE_FORE_SCHEMECOLOR_INDEX_3" val="14"/>
  <p:tag name="KSO_WM_UNIT_LINE_FORE_SCHEMECOLOR_INDEX_3_BRIGHTNESS" val="0"/>
  <p:tag name="KSO_WM_UNIT_LINE_FORE_SCHEMECOLOR_INDEX_3_POS" val="1"/>
  <p:tag name="KSO_WM_UNIT_LINE_FORE_SCHEMECOLOR_INDEX_3_TRANS" val="1"/>
  <p:tag name="KSO_WM_UNIT_LINE_GRADIENT_ANGLE" val="0"/>
  <p:tag name="KSO_WM_UNIT_LINE_GRADIENT_DIRECTION" val="3"/>
  <p:tag name="KSO_WM_UNIT_LINE_GRADIENT_TYPE" val="0"/>
  <p:tag name="KSO_WM_UNIT_TYPE" val="i"/>
</p:tagLst>
</file>

<file path=ppt/tags/tag34.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5**"/>
  <p:tag name="KSO_WM_UNIT_LAYERLEVEL" val="1"/>
</p:tagLst>
</file>

<file path=ppt/tags/tag35.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5**"/>
  <p:tag name="KSO_WM_UNIT_LAYERLEVEL" val="1"/>
</p:tagLst>
</file>

<file path=ppt/tags/tag3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5**"/>
  <p:tag name="KSO_WM_UNIT_LAYERLEVEL" val="1"/>
</p:tagLst>
</file>

<file path=ppt/tags/tag37.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
  <p:tag name="KSO_WM_UNIT_LAYERLEVEL" val="1"/>
</p:tagLst>
</file>

<file path=ppt/tags/tag38.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h_f*2_1"/>
  <p:tag name="KSO_WM_UNIT_INDEX" val="2_1"/>
  <p:tag name="KSO_WM_UNIT_LAYERLEVEL" val="1_1"/>
  <p:tag name="KSO_WM_UNIT_NOCLEAR" val="0"/>
  <p:tag name="KSO_WM_UNIT_PRESET_TEXT" val="单击此处编辑母版文本样式 第二级 第三级 第四级 第五级"/>
  <p:tag name="KSO_WM_UNIT_SUBTYPE" val="a"/>
  <p:tag name="KSO_WM_UNIT_TEXT_FILL_FORE_SCHEMECOLOR_INDEX" val="14"/>
  <p:tag name="KSO_WM_UNIT_TEXT_FILL_FORE_SCHEMECOLOR_INDEX_BRIGHTNESS" val="0"/>
  <p:tag name="KSO_WM_UNIT_TEXT_FILL_TYPE" val="1"/>
  <p:tag name="KSO_WM_UNIT_TYPE" val="h_f"/>
  <p:tag name="KSO_WM_UNIT_VALUE" val="60"/>
</p:tagLst>
</file>

<file path=ppt/tags/tag39.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h_a*2_1"/>
  <p:tag name="KSO_WM_UNIT_INDEX" val="2_1"/>
  <p:tag name="KSO_WM_UNIT_ISCONTENTSTITLE" val="0"/>
  <p:tag name="KSO_WM_UNIT_ISNUMDGMTITLE" val="0"/>
  <p:tag name="KSO_WM_UNIT_LAYERLEVEL" val="1_1"/>
  <p:tag name="KSO_WM_UNIT_NOCLEAR" val="0"/>
  <p:tag name="KSO_WM_UNIT_PRESET_TEXT" val="添加小标题"/>
  <p:tag name="KSO_WM_UNIT_TEXT_FILL_FORE_SCHEMECOLOR_INDEX" val="14"/>
  <p:tag name="KSO_WM_UNIT_TEXT_FILL_FORE_SCHEMECOLOR_INDEX_BRIGHTNESS" val="0"/>
  <p:tag name="KSO_WM_UNIT_TEXT_FILL_TYPE" val="1"/>
  <p:tag name="KSO_WM_UNIT_TYPE" val="h_a"/>
  <p:tag name="KSO_WM_UNIT_VALUE" val="10"/>
</p:tagLst>
</file>

<file path=ppt/tags/tag40.xml><?xml version="1.0" encoding="utf-8"?>
<p:tagLst xmlns:p="http://schemas.openxmlformats.org/presentationml/2006/main">
  <p:tag name="KSO_WM_BEAUTIFY_FLAG" val="#wm#"/>
  <p:tag name="KSO_WM_TAG_VERSION" val="3.0"/>
  <p:tag name="KSO_WM_UNIT_COMPATIBLE" val="0"/>
  <p:tag name="KSO_WM_UNIT_CONTENT_GROUP_TYPE" val="titlestyle"/>
  <p:tag name="KSO_WM_UNIT_DIAGRAM_ISNUMVISUAL" val="0"/>
  <p:tag name="KSO_WM_UNIT_DIAGRAM_ISREFERUNIT" val="0"/>
  <p:tag name="KSO_WM_UNIT_HIGHLIGHT" val="0"/>
  <p:tag name="KSO_WM_UNIT_ID" val="_6*i*1"/>
  <p:tag name="KSO_WM_UNIT_INDEX" val="1"/>
  <p:tag name="KSO_WM_UNIT_LAYERLEVEL" val="1"/>
  <p:tag name="KSO_WM_UNIT_LINE_FILL_TYPE" val="5"/>
  <p:tag name="KSO_WM_UNIT_LINE_FORE_SCHEMECOLOR_INDEX_1" val="14"/>
  <p:tag name="KSO_WM_UNIT_LINE_FORE_SCHEMECOLOR_INDEX_1_BRIGHTNESS" val="0"/>
  <p:tag name="KSO_WM_UNIT_LINE_FORE_SCHEMECOLOR_INDEX_1_POS" val="0.00917"/>
  <p:tag name="KSO_WM_UNIT_LINE_FORE_SCHEMECOLOR_INDEX_1_TRANS" val="1"/>
  <p:tag name="KSO_WM_UNIT_LINE_FORE_SCHEMECOLOR_INDEX_2" val="5"/>
  <p:tag name="KSO_WM_UNIT_LINE_FORE_SCHEMECOLOR_INDEX_2_BRIGHTNESS" val="0.95"/>
  <p:tag name="KSO_WM_UNIT_LINE_FORE_SCHEMECOLOR_INDEX_2_POS" val="0.5"/>
  <p:tag name="KSO_WM_UNIT_LINE_FORE_SCHEMECOLOR_INDEX_2_TRANS" val="0"/>
  <p:tag name="KSO_WM_UNIT_LINE_FORE_SCHEMECOLOR_INDEX_3" val="14"/>
  <p:tag name="KSO_WM_UNIT_LINE_FORE_SCHEMECOLOR_INDEX_3_BRIGHTNESS" val="0"/>
  <p:tag name="KSO_WM_UNIT_LINE_FORE_SCHEMECOLOR_INDEX_3_POS" val="1"/>
  <p:tag name="KSO_WM_UNIT_LINE_FORE_SCHEMECOLOR_INDEX_3_TRANS" val="1"/>
  <p:tag name="KSO_WM_UNIT_LINE_GRADIENT_ANGLE" val="0"/>
  <p:tag name="KSO_WM_UNIT_LINE_GRADIENT_DIRECTION" val="3"/>
  <p:tag name="KSO_WM_UNIT_LINE_GRADIENT_TYPE" val="0"/>
  <p:tag name="KSO_WM_UNIT_TYPE" val="i"/>
</p:tagLst>
</file>

<file path=ppt/tags/tag41.xml><?xml version="1.0" encoding="utf-8"?>
<p:tagLst xmlns:p="http://schemas.openxmlformats.org/presentationml/2006/main">
  <p:tag name="KSO_WM_BEAUTIFY_FLAG" val="#wm#"/>
  <p:tag name="KSO_WM_TAG_VERSION" val="3.0"/>
  <p:tag name="KSO_WM_UNIT_COMPATIBLE" val="0"/>
  <p:tag name="KSO_WM_UNIT_CONTENT_GROUP_TYPE" val="titlestyle"/>
  <p:tag name="KSO_WM_UNIT_DIAGRAM_ISNUMVISUAL" val="0"/>
  <p:tag name="KSO_WM_UNIT_DIAGRAM_ISREFERUNIT" val="0"/>
  <p:tag name="KSO_WM_UNIT_HIGHLIGHT" val="0"/>
  <p:tag name="KSO_WM_UNIT_ID" val="_6*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42.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h_f*1_1"/>
  <p:tag name="KSO_WM_UNIT_INDEX" val="1_1"/>
  <p:tag name="KSO_WM_UNIT_LAYERLEVEL" val="1_1"/>
  <p:tag name="KSO_WM_UNIT_NOCLEAR" val="0"/>
  <p:tag name="KSO_WM_UNIT_PRESET_TEXT" val="单击此处编辑母版文本样式 第二级 第三级 第四级 第五级"/>
  <p:tag name="KSO_WM_UNIT_SUBTYPE" val="a"/>
  <p:tag name="KSO_WM_UNIT_TEXT_FILL_FORE_SCHEMECOLOR_INDEX" val="14"/>
  <p:tag name="KSO_WM_UNIT_TEXT_FILL_FORE_SCHEMECOLOR_INDEX_BRIGHTNESS" val="0"/>
  <p:tag name="KSO_WM_UNIT_TEXT_FILL_TYPE" val="1"/>
  <p:tag name="KSO_WM_UNIT_TYPE" val="h_f"/>
  <p:tag name="KSO_WM_UNIT_VALUE" val="60"/>
</p:tagLst>
</file>

<file path=ppt/tags/tag43.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h_a*1_1"/>
  <p:tag name="KSO_WM_UNIT_INDEX" val="1_1"/>
  <p:tag name="KSO_WM_UNIT_ISCONTENTSTITLE" val="0"/>
  <p:tag name="KSO_WM_UNIT_ISNUMDGMTITLE" val="0"/>
  <p:tag name="KSO_WM_UNIT_LAYERLEVEL" val="1_1"/>
  <p:tag name="KSO_WM_UNIT_NOCLEAR" val="0"/>
  <p:tag name="KSO_WM_UNIT_PRESET_TEXT" val="添加小标题"/>
  <p:tag name="KSO_WM_UNIT_TEXT_FILL_FORE_SCHEMECOLOR_INDEX" val="14"/>
  <p:tag name="KSO_WM_UNIT_TEXT_FILL_FORE_SCHEMECOLOR_INDEX_BRIGHTNESS" val="0"/>
  <p:tag name="KSO_WM_UNIT_TEXT_FILL_TYPE" val="1"/>
  <p:tag name="KSO_WM_UNIT_TYPE" val="h_a"/>
  <p:tag name="KSO_WM_UNIT_VALUE" val="10"/>
</p:tagLst>
</file>

<file path=ppt/tags/tag44.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
  <p:tag name="KSO_WM_UNIT_LAYERLEVEL" val="1"/>
</p:tagLst>
</file>

<file path=ppt/tags/tag45.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
  <p:tag name="KSO_WM_UNIT_LAYERLEVEL" val="1"/>
</p:tagLst>
</file>

<file path=ppt/tags/tag4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
  <p:tag name="KSO_WM_UNIT_LAYERLEVEL" val="1"/>
</p:tagLst>
</file>

<file path=ppt/tags/tag47.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7*i*1"/>
  <p:tag name="KSO_WM_UNIT_INDEX" val="1"/>
  <p:tag name="KSO_WM_UNIT_LAYERLEVEL" val="1"/>
  <p:tag name="KSO_WM_UNIT_TYPE" val="i"/>
</p:tagLst>
</file>

<file path=ppt/tags/tag48.xml><?xml version="1.0" encoding="utf-8"?>
<p:tagLst xmlns:p="http://schemas.openxmlformats.org/presentationml/2006/main">
  <p:tag name="KSO_WM_BEAUTIFY_FLAG" val="#wm#"/>
  <p:tag name="KSO_WM_TAG_VERSION" val="3.0"/>
  <p:tag name="KSO_WM_UNIT_COMPATIBLE" val="0"/>
  <p:tag name="KSO_WM_UNIT_CONTENT_GROUP_TYPE" val="titlestyle"/>
  <p:tag name="KSO_WM_UNIT_DIAGRAM_ISNUMVISUAL" val="0"/>
  <p:tag name="KSO_WM_UNIT_DIAGRAM_ISREFERUNIT" val="0"/>
  <p:tag name="KSO_WM_UNIT_HIGHLIGHT" val="0"/>
  <p:tag name="KSO_WM_UNIT_ID" val="_7*i*2"/>
  <p:tag name="KSO_WM_UNIT_INDEX" val="2"/>
  <p:tag name="KSO_WM_UNIT_LAYERLEVEL" val="1"/>
  <p:tag name="KSO_WM_UNIT_LINE_FILL_TYPE" val="5"/>
  <p:tag name="KSO_WM_UNIT_LINE_FORE_SCHEMECOLOR_INDEX_1" val="14"/>
  <p:tag name="KSO_WM_UNIT_LINE_FORE_SCHEMECOLOR_INDEX_1_BRIGHTNESS" val="0"/>
  <p:tag name="KSO_WM_UNIT_LINE_FORE_SCHEMECOLOR_INDEX_1_POS" val="0.00917"/>
  <p:tag name="KSO_WM_UNIT_LINE_FORE_SCHEMECOLOR_INDEX_1_TRANS" val="1"/>
  <p:tag name="KSO_WM_UNIT_LINE_FORE_SCHEMECOLOR_INDEX_2" val="5"/>
  <p:tag name="KSO_WM_UNIT_LINE_FORE_SCHEMECOLOR_INDEX_2_BRIGHTNESS" val="0.95"/>
  <p:tag name="KSO_WM_UNIT_LINE_FORE_SCHEMECOLOR_INDEX_2_POS" val="0.5"/>
  <p:tag name="KSO_WM_UNIT_LINE_FORE_SCHEMECOLOR_INDEX_2_TRANS" val="0"/>
  <p:tag name="KSO_WM_UNIT_LINE_FORE_SCHEMECOLOR_INDEX_3" val="14"/>
  <p:tag name="KSO_WM_UNIT_LINE_FORE_SCHEMECOLOR_INDEX_3_BRIGHTNESS" val="0"/>
  <p:tag name="KSO_WM_UNIT_LINE_FORE_SCHEMECOLOR_INDEX_3_POS" val="1"/>
  <p:tag name="KSO_WM_UNIT_LINE_FORE_SCHEMECOLOR_INDEX_3_TRANS" val="1"/>
  <p:tag name="KSO_WM_UNIT_LINE_GRADIENT_ANGLE" val="0"/>
  <p:tag name="KSO_WM_UNIT_LINE_GRADIENT_DIRECTION" val="3"/>
  <p:tag name="KSO_WM_UNIT_LINE_GRADIENT_TYPE" val="0"/>
  <p:tag name="KSO_WM_UNIT_TYPE" val="i"/>
</p:tagLst>
</file>

<file path=ppt/tags/tag49.xml><?xml version="1.0" encoding="utf-8"?>
<p:tagLst xmlns:p="http://schemas.openxmlformats.org/presentationml/2006/main">
  <p:tag name="KSO_WM_BEAUTIFY_FLAG" val="#wm#"/>
  <p:tag name="KSO_WM_TAG_VERSION" val="3.0"/>
  <p:tag name="KSO_WM_UNIT_COMPATIBLE" val="0"/>
  <p:tag name="KSO_WM_UNIT_CONTENT_GROUP_TYPE" val="titlestyle"/>
  <p:tag name="KSO_WM_UNIT_DIAGRAM_ISNUMVISUAL" val="0"/>
  <p:tag name="KSO_WM_UNIT_DIAGRAM_ISREFERUNIT" val="0"/>
  <p:tag name="KSO_WM_UNIT_HIGHLIGHT" val="0"/>
  <p:tag name="KSO_WM_UNIT_ID" val="_7*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50.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7**"/>
  <p:tag name="KSO_WM_UNIT_LAYERLEVEL" val="1"/>
</p:tagLst>
</file>

<file path=ppt/tags/tag51.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7**"/>
  <p:tag name="KSO_WM_UNIT_LAYERLEVEL" val="1"/>
</p:tagLst>
</file>

<file path=ppt/tags/tag52.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7**"/>
  <p:tag name="KSO_WM_UNIT_LAYERLEVEL" val="1"/>
</p:tagLst>
</file>

<file path=ppt/tags/tag53.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8*i*1"/>
  <p:tag name="KSO_WM_UNIT_INDEX" val="1"/>
  <p:tag name="KSO_WM_UNIT_LAYERLEVEL" val="1"/>
  <p:tag name="KSO_WM_UNIT_TYPE" val="i"/>
</p:tagLst>
</file>

<file path=ppt/tags/tag54.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8**"/>
  <p:tag name="KSO_WM_UNIT_LAYERLEVEL" val="1"/>
</p:tagLst>
</file>

<file path=ppt/tags/tag55.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8**"/>
  <p:tag name="KSO_WM_UNIT_LAYERLEVEL" val="1"/>
</p:tagLst>
</file>

<file path=ppt/tags/tag5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8**"/>
  <p:tag name="KSO_WM_UNIT_LAYERLEVEL" val="1"/>
</p:tagLst>
</file>

<file path=ppt/tags/tag57.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9*i*1"/>
  <p:tag name="KSO_WM_UNIT_INDEX" val="1"/>
  <p:tag name="KSO_WM_UNIT_LAYERLEVEL" val="1"/>
  <p:tag name="KSO_WM_UNIT_TYPE" val="i"/>
</p:tagLst>
</file>

<file path=ppt/tags/tag58.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9*f*1"/>
  <p:tag name="KSO_WM_UNIT_INDEX" val="1"/>
  <p:tag name="KSO_WM_UNIT_LAYERLEVEL" val="1"/>
  <p:tag name="KSO_WM_UNIT_NOCLEAR" val="0"/>
  <p:tag name="KSO_WM_UNIT_PRESET_TEXT" val="单击此处编辑母版文本样式 第二级 第三级 第四级 第五级"/>
  <p:tag name="KSO_WM_UNIT_SUBTYPE" val="a"/>
  <p:tag name="KSO_WM_UNIT_TEXT_FILL_FORE_SCHEMECOLOR_INDEX" val="14"/>
  <p:tag name="KSO_WM_UNIT_TEXT_FILL_FORE_SCHEMECOLOR_INDEX_BRIGHTNESS" val="0"/>
  <p:tag name="KSO_WM_UNIT_TEXT_FILL_TYPE" val="1"/>
  <p:tag name="KSO_WM_UNIT_TYPE" val="f"/>
  <p:tag name="KSO_WM_UNIT_VALUE" val="60"/>
</p:tagLst>
</file>

<file path=ppt/tags/tag59.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9**"/>
  <p:tag name="KSO_WM_UNIT_LAYERLEVEL" val="1"/>
</p:tagLst>
</file>

<file path=ppt/tags/tag60.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9**"/>
  <p:tag name="KSO_WM_UNIT_LAYERLEVEL" val="1"/>
</p:tagLst>
</file>

<file path=ppt/tags/tag61.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9**"/>
  <p:tag name="KSO_WM_UNIT_LAYERLEVEL" val="1"/>
</p:tagLst>
</file>

<file path=ppt/tags/tag62.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0*i*1"/>
  <p:tag name="KSO_WM_UNIT_INDEX" val="1"/>
  <p:tag name="KSO_WM_UNIT_LAYERLEVEL" val="1"/>
  <p:tag name="KSO_WM_UNIT_TYPE" val="i"/>
</p:tagLst>
</file>

<file path=ppt/tags/tag63.xml><?xml version="1.0" encoding="utf-8"?>
<p:tagLst xmlns:p="http://schemas.openxmlformats.org/presentationml/2006/main">
  <p:tag name="KSO_WM_BEAUTIFY_FLAG" val="#wm#"/>
  <p:tag name="KSO_WM_TAG_VERSION" val="3.0"/>
  <p:tag name="KSO_WM_UNIT_COMPATIBLE" val="0"/>
  <p:tag name="KSO_WM_UNIT_CONTENT_GROUP_TYPE" val="titlestyle"/>
  <p:tag name="KSO_WM_UNIT_DIAGRAM_ISNUMVISUAL" val="0"/>
  <p:tag name="KSO_WM_UNIT_DIAGRAM_ISREFERUNIT" val="0"/>
  <p:tag name="KSO_WM_UNIT_HIGHLIGHT" val="0"/>
  <p:tag name="KSO_WM_UNIT_ID" val="_10*i*2"/>
  <p:tag name="KSO_WM_UNIT_INDEX" val="2"/>
  <p:tag name="KSO_WM_UNIT_LAYERLEVEL" val="1"/>
  <p:tag name="KSO_WM_UNIT_LINE_FILL_TYPE" val="5"/>
  <p:tag name="KSO_WM_UNIT_LINE_FORE_SCHEMECOLOR_INDEX_1" val="14"/>
  <p:tag name="KSO_WM_UNIT_LINE_FORE_SCHEMECOLOR_INDEX_1_BRIGHTNESS" val="0"/>
  <p:tag name="KSO_WM_UNIT_LINE_FORE_SCHEMECOLOR_INDEX_1_POS" val="0.00917"/>
  <p:tag name="KSO_WM_UNIT_LINE_FORE_SCHEMECOLOR_INDEX_1_TRANS" val="1"/>
  <p:tag name="KSO_WM_UNIT_LINE_FORE_SCHEMECOLOR_INDEX_2" val="5"/>
  <p:tag name="KSO_WM_UNIT_LINE_FORE_SCHEMECOLOR_INDEX_2_BRIGHTNESS" val="0.95"/>
  <p:tag name="KSO_WM_UNIT_LINE_FORE_SCHEMECOLOR_INDEX_2_POS" val="0.5"/>
  <p:tag name="KSO_WM_UNIT_LINE_FORE_SCHEMECOLOR_INDEX_2_TRANS" val="0"/>
  <p:tag name="KSO_WM_UNIT_LINE_FORE_SCHEMECOLOR_INDEX_3" val="14"/>
  <p:tag name="KSO_WM_UNIT_LINE_FORE_SCHEMECOLOR_INDEX_3_BRIGHTNESS" val="0"/>
  <p:tag name="KSO_WM_UNIT_LINE_FORE_SCHEMECOLOR_INDEX_3_POS" val="1"/>
  <p:tag name="KSO_WM_UNIT_LINE_FORE_SCHEMECOLOR_INDEX_3_TRANS" val="1"/>
  <p:tag name="KSO_WM_UNIT_LINE_GRADIENT_ANGLE" val="0"/>
  <p:tag name="KSO_WM_UNIT_LINE_GRADIENT_DIRECTION" val="3"/>
  <p:tag name="KSO_WM_UNIT_LINE_GRADIENT_TYPE" val="0"/>
  <p:tag name="KSO_WM_UNIT_TYPE" val="i"/>
</p:tagLst>
</file>

<file path=ppt/tags/tag64.xml><?xml version="1.0" encoding="utf-8"?>
<p:tagLst xmlns:p="http://schemas.openxmlformats.org/presentationml/2006/main">
  <p:tag name="KSO_WM_BEAUTIFY_FLAG" val="#wm#"/>
  <p:tag name="KSO_WM_TAG_VERSION" val="3.0"/>
  <p:tag name="KSO_WM_UNIT_COMPATIBLE" val="0"/>
  <p:tag name="KSO_WM_UNIT_CONTENT_GROUP_TYPE" val="titlestyle"/>
  <p:tag name="KSO_WM_UNIT_DIAGRAM_ISNUMVISUAL" val="0"/>
  <p:tag name="KSO_WM_UNIT_DIAGRAM_ISREFERUNIT" val="0"/>
  <p:tag name="KSO_WM_UNIT_HIGHLIGHT" val="0"/>
  <p:tag name="KSO_WM_UNIT_ID" val="_10*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65.xml><?xml version="1.0" encoding="utf-8"?>
<p:tagLst xmlns:p="http://schemas.openxmlformats.org/presentationml/2006/main">
  <p:tag name="KSO_WM_BEAUTIFY_FLAG" val="#wm#"/>
  <p:tag name="KSO_WM_TAG_VERSION" val="3.0"/>
  <p:tag name="KSO_WM_UNIT_COMPATIBLE" val="0"/>
  <p:tag name="KSO_WM_UNIT_CONTENT_GROUP_TYPE" val="titlestyle"/>
  <p:tag name="KSO_WM_UNIT_DIAGRAM_ISNUMVISUAL" val="0"/>
  <p:tag name="KSO_WM_UNIT_DIAGRAM_ISREFERUNIT" val="0"/>
  <p:tag name="KSO_WM_UNIT_HIGHLIGHT" val="0"/>
  <p:tag name="KSO_WM_UNIT_ID" val="_10*b*1"/>
  <p:tag name="KSO_WM_UNIT_INDEX" val="1"/>
  <p:tag name="KSO_WM_UNIT_ISCONTENTSTITLE" val="0"/>
  <p:tag name="KSO_WM_UNIT_ISNUMDGMTITLE" val="0"/>
  <p:tag name="KSO_WM_UNIT_LAYERLEVEL" val="1"/>
  <p:tag name="KSO_WM_UNIT_NOCLEAR" val="0"/>
  <p:tag name="KSO_WM_UNIT_PRESET_TEXT" val="单击选择预设副标题"/>
  <p:tag name="KSO_WM_UNIT_TEXT_FILL_FORE_SCHEMECOLOR_INDEX_1" val="6"/>
  <p:tag name="KSO_WM_UNIT_TEXT_FILL_FORE_SCHEMECOLOR_INDEX_1_BRIGHTNESS" val="0.6"/>
  <p:tag name="KSO_WM_UNIT_TEXT_FILL_FORE_SCHEMECOLOR_INDEX_1_POS" val="0"/>
  <p:tag name="KSO_WM_UNIT_TEXT_FILL_FORE_SCHEMECOLOR_INDEX_1_TRANS" val="0"/>
  <p:tag name="KSO_WM_UNIT_TEXT_FILL_FORE_SCHEMECOLOR_INDEX_2" val="5"/>
  <p:tag name="KSO_WM_UNIT_TEXT_FILL_FORE_SCHEMECOLOR_INDEX_2_BRIGHTNESS" val="0.6"/>
  <p:tag name="KSO_WM_UNIT_TEXT_FILL_FORE_SCHEMECOLOR_INDEX_2_POS" val="1"/>
  <p:tag name="KSO_WM_UNIT_TEXT_FILL_FORE_SCHEMECOLOR_INDEX_2_TRANS" val="0"/>
  <p:tag name="KSO_WM_UNIT_TEXT_FILL_GRADIENT_ANGLE" val="0"/>
  <p:tag name="KSO_WM_UNIT_TEXT_FILL_GRADIENT_DIRECTION" val="3"/>
  <p:tag name="KSO_WM_UNIT_TEXT_FILL_GRADIENT_TYPE" val="0"/>
  <p:tag name="KSO_WM_UNIT_TEXT_FILL_TYPE" val="3"/>
  <p:tag name="KSO_WM_UNIT_TYPE" val="b"/>
  <p:tag name="KSO_WM_UNIT_VALUE" val="17"/>
</p:tagLst>
</file>

<file path=ppt/tags/tag6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0**"/>
  <p:tag name="KSO_WM_UNIT_LAYERLEVEL" val="1"/>
</p:tagLst>
</file>

<file path=ppt/tags/tag67.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0**"/>
  <p:tag name="KSO_WM_UNIT_LAYERLEVEL" val="1"/>
</p:tagLst>
</file>

<file path=ppt/tags/tag68.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0**"/>
  <p:tag name="KSO_WM_UNIT_LAYERLEVEL" val="1"/>
</p:tagLst>
</file>

<file path=ppt/tags/tag69.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1*i*1"/>
  <p:tag name="KSO_WM_UNIT_INDEX" val="1"/>
  <p:tag name="KSO_WM_UNIT_LAYERLEVEL" val="1"/>
  <p:tag name="KSO_WM_UNIT_TYPE" val="i"/>
</p:tagLst>
</file>

<file path=ppt/tags/tag70.xml><?xml version="1.0" encoding="utf-8"?>
<p:tagLst xmlns:p="http://schemas.openxmlformats.org/presentationml/2006/main">
  <p:tag name="KSO_WM_BEAUTIFY_FLAG" val="#wm#"/>
  <p:tag name="KSO_WM_TAG_VERSION" val="3.0"/>
  <p:tag name="KSO_WM_UNIT_COMPATIBLE" val="0"/>
  <p:tag name="KSO_WM_UNIT_CONTENT_GROUP_TYPE" val="contentchip"/>
  <p:tag name="KSO_WM_UNIT_DIAGRAM_ISNUMVISUAL" val="0"/>
  <p:tag name="KSO_WM_UNIT_DIAGRAM_ISREFERUNIT" val="0"/>
  <p:tag name="KSO_WM_UNIT_HIGHLIGHT" val="0"/>
  <p:tag name="KSO_WM_UNIT_ID" val="_11*a*1"/>
  <p:tag name="KSO_WM_UNIT_INDEX" val="1"/>
  <p:tag name="KSO_WM_UNIT_ISCONTENTSTITLE" val="0"/>
  <p:tag name="KSO_WM_UNIT_ISNUMDGMTITLE" val="0"/>
  <p:tag name="KSO_WM_UNIT_LAYERLEVEL" val="1"/>
  <p:tag name="KSO_WM_UNIT_NOCLEAR" val="0"/>
  <p:tag name="KSO_WM_UNIT_PRESET_TEXT" val="感谢您的观看"/>
  <p:tag name="KSO_WM_UNIT_TYPE" val="a"/>
  <p:tag name="KSO_WM_UNIT_VALUE" val="10"/>
</p:tagLst>
</file>

<file path=ppt/tags/tag71.xml><?xml version="1.0" encoding="utf-8"?>
<p:tagLst xmlns:p="http://schemas.openxmlformats.org/presentationml/2006/main">
  <p:tag name="KSO_WM_BEAUTIFY_FLAG" val="#wm#"/>
  <p:tag name="KSO_WM_TAG_VERSION" val="3.0"/>
  <p:tag name="KSO_WM_UNIT_COMPATIBLE" val="0"/>
  <p:tag name="KSO_WM_UNIT_CONTENT_GROUP_TYPE" val="contentchip"/>
  <p:tag name="KSO_WM_UNIT_DIAGRAM_ISNUMVISUAL" val="0"/>
  <p:tag name="KSO_WM_UNIT_DIAGRAM_ISREFERUNIT" val="0"/>
  <p:tag name="KSO_WM_UNIT_HIGHLIGHT" val="0"/>
  <p:tag name="KSO_WM_UNIT_ID" val="_11*f*1"/>
  <p:tag name="KSO_WM_UNIT_INDEX" val="1"/>
  <p:tag name="KSO_WM_UNIT_LAYERLEVEL" val="1"/>
  <p:tag name="KSO_WM_UNIT_NOCLEAR" val="0"/>
  <p:tag name="KSO_WM_UNIT_PLACING_PICTURE_USER_VIEWPORT" val="{&quot;height&quot;:673,&quot;width&quot;:2652}"/>
  <p:tag name="KSO_WM_UNIT_PRESET_TEXT" val="汇报人：稻小壳"/>
  <p:tag name="KSO_WM_UNIT_SUBTYPE" val="b"/>
  <p:tag name="KSO_WM_UNIT_TYPE" val="f"/>
  <p:tag name="KSO_WM_UNIT_VALUE" val="60"/>
</p:tagLst>
</file>

<file path=ppt/tags/tag72.xml><?xml version="1.0" encoding="utf-8"?>
<p:tagLst xmlns:p="http://schemas.openxmlformats.org/presentationml/2006/main">
  <p:tag name="KSO_WM_BEAUTIFY_FLAG" val="#wm#"/>
  <p:tag name="KSO_WM_TAG_VERSION" val="3.0"/>
  <p:tag name="KSO_WM_UNIT_COMPATIBLE" val="0"/>
  <p:tag name="KSO_WM_UNIT_CONTENT_GROUP_TYPE" val="contentchip"/>
  <p:tag name="KSO_WM_UNIT_DIAGRAM_ISNUMVISUAL" val="0"/>
  <p:tag name="KSO_WM_UNIT_DIAGRAM_ISREFERUNIT" val="0"/>
  <p:tag name="KSO_WM_UNIT_HIGHLIGHT" val="0"/>
  <p:tag name="KSO_WM_UNIT_ID" val="_11*i*2"/>
  <p:tag name="KSO_WM_UNIT_INDEX" val="2"/>
  <p:tag name="KSO_WM_UNIT_LAYERLEVEL" val="1"/>
  <p:tag name="KSO_WM_UNIT_LINE_FILL_TYPE" val="5"/>
  <p:tag name="KSO_WM_UNIT_LINE_FORE_SCHEMECOLOR_INDEX_1" val="5"/>
  <p:tag name="KSO_WM_UNIT_LINE_FORE_SCHEMECOLOR_INDEX_1_BRIGHTNESS" val="0"/>
  <p:tag name="KSO_WM_UNIT_LINE_FORE_SCHEMECOLOR_INDEX_1_POS" val="0"/>
  <p:tag name="KSO_WM_UNIT_LINE_FORE_SCHEMECOLOR_INDEX_1_TRANS" val="0"/>
  <p:tag name="KSO_WM_UNIT_LINE_FORE_SCHEMECOLOR_INDEX_2" val="6"/>
  <p:tag name="KSO_WM_UNIT_LINE_FORE_SCHEMECOLOR_INDEX_2_BRIGHTNESS" val="0"/>
  <p:tag name="KSO_WM_UNIT_LINE_FORE_SCHEMECOLOR_INDEX_2_POS" val="1"/>
  <p:tag name="KSO_WM_UNIT_LINE_FORE_SCHEMECOLOR_INDEX_2_TRANS" val="0"/>
  <p:tag name="KSO_WM_UNIT_LINE_GRADIENT_ANGLE" val="0"/>
  <p:tag name="KSO_WM_UNIT_LINE_GRADIENT_DIRECTION" val="3"/>
  <p:tag name="KSO_WM_UNIT_LINE_GRADIENT_TYPE" val="0"/>
  <p:tag name="KSO_WM_UNIT_TYPE" val="i"/>
</p:tagLst>
</file>

<file path=ppt/tags/tag73.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1**"/>
  <p:tag name="KSO_WM_UNIT_LAYERLEVEL" val="1"/>
</p:tagLst>
</file>

<file path=ppt/tags/tag74.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1**"/>
  <p:tag name="KSO_WM_UNIT_LAYERLEVEL" val="1"/>
</p:tagLst>
</file>

<file path=ppt/tags/tag75.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1**"/>
  <p:tag name="KSO_WM_UNIT_LAYERLEVEL" val="1"/>
</p:tagLst>
</file>

<file path=ppt/tags/tag7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0*i*1"/>
  <p:tag name="KSO_WM_UNIT_INDEX" val="1"/>
  <p:tag name="KSO_WM_UNIT_LAYERLEVEL" val="1"/>
  <p:tag name="KSO_WM_UNIT_TYPE" val="i"/>
</p:tagLst>
</file>

<file path=ppt/tags/tag77.xml><?xml version="1.0" encoding="utf-8"?>
<p:tagLst xmlns:p="http://schemas.openxmlformats.org/presentationml/2006/main">
  <p:tag name="KSO_WM_BEAUTIFY_FLAG" val="#wm#"/>
  <p:tag name="KSO_WM_TAG_VERSION" val="3.0"/>
  <p:tag name="KSO_WM_UNIT_COMPATIBLE" val="0"/>
  <p:tag name="KSO_WM_UNIT_CONTENT_GROUP_TYPE" val="titlestyle"/>
  <p:tag name="KSO_WM_UNIT_DIAGRAM_ISNUMVISUAL" val="0"/>
  <p:tag name="KSO_WM_UNIT_DIAGRAM_ISREFERUNIT" val="0"/>
  <p:tag name="KSO_WM_UNIT_HIGHLIGHT" val="0"/>
  <p:tag name="KSO_WM_UNIT_ID" val="_0*i*2"/>
  <p:tag name="KSO_WM_UNIT_INDEX" val="2"/>
  <p:tag name="KSO_WM_UNIT_LAYERLEVEL" val="1"/>
  <p:tag name="KSO_WM_UNIT_LINE_FILL_TYPE" val="5"/>
  <p:tag name="KSO_WM_UNIT_LINE_FORE_SCHEMECOLOR_INDEX_1" val="14"/>
  <p:tag name="KSO_WM_UNIT_LINE_FORE_SCHEMECOLOR_INDEX_1_BRIGHTNESS" val="0"/>
  <p:tag name="KSO_WM_UNIT_LINE_FORE_SCHEMECOLOR_INDEX_1_POS" val="0.00917"/>
  <p:tag name="KSO_WM_UNIT_LINE_FORE_SCHEMECOLOR_INDEX_1_TRANS" val="1"/>
  <p:tag name="KSO_WM_UNIT_LINE_FORE_SCHEMECOLOR_INDEX_2" val="5"/>
  <p:tag name="KSO_WM_UNIT_LINE_FORE_SCHEMECOLOR_INDEX_2_BRIGHTNESS" val="0.95"/>
  <p:tag name="KSO_WM_UNIT_LINE_FORE_SCHEMECOLOR_INDEX_2_POS" val="0.5"/>
  <p:tag name="KSO_WM_UNIT_LINE_FORE_SCHEMECOLOR_INDEX_2_TRANS" val="0"/>
  <p:tag name="KSO_WM_UNIT_LINE_FORE_SCHEMECOLOR_INDEX_3" val="14"/>
  <p:tag name="KSO_WM_UNIT_LINE_FORE_SCHEMECOLOR_INDEX_3_BRIGHTNESS" val="0"/>
  <p:tag name="KSO_WM_UNIT_LINE_FORE_SCHEMECOLOR_INDEX_3_POS" val="1"/>
  <p:tag name="KSO_WM_UNIT_LINE_FORE_SCHEMECOLOR_INDEX_3_TRANS" val="1"/>
  <p:tag name="KSO_WM_UNIT_LINE_GRADIENT_ANGLE" val="0"/>
  <p:tag name="KSO_WM_UNIT_LINE_GRADIENT_DIRECTION" val="3"/>
  <p:tag name="KSO_WM_UNIT_LINE_GRADIENT_TYPE" val="0"/>
  <p:tag name="KSO_WM_UNIT_TYPE" val="i"/>
</p:tagLst>
</file>

<file path=ppt/tags/tag78.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0**"/>
  <p:tag name="KSO_WM_UNIT_LAYERLEVEL" val="1"/>
</p:tagLst>
</file>

<file path=ppt/tags/tag79.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0**"/>
  <p:tag name="KSO_WM_UNIT_LAYERLEVEL" val="1"/>
</p:tagLst>
</file>

<file path=ppt/tags/tag80.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0**"/>
  <p:tag name="KSO_WM_UNIT_LAYERLEVEL" val="1"/>
</p:tagLst>
</file>

<file path=ppt/tags/tag81.xml><?xml version="1.0" encoding="utf-8"?>
<p:tagLst xmlns:p="http://schemas.openxmlformats.org/presentationml/2006/main">
  <p:tag name="KSO_WM_BEAUTIFY_FLAG" val="#wm#"/>
  <p:tag name="KSO_WM_TAG_VERSION" val="1.0"/>
  <p:tag name="KSO_WM_TEMPLATE_CATEGORY" val="custom"/>
  <p:tag name="KSO_WM_TEMPLATE_INDEX" val="20230231"/>
  <p:tag name="KSO_WM_UNIT_COMPATIBLE" val="0"/>
  <p:tag name="KSO_WM_UNIT_DIAGRAM_ISNUMVISUAL" val="0"/>
  <p:tag name="KSO_WM_UNIT_DIAGRAM_ISREFERUNIT" val="0"/>
  <p:tag name="KSO_WM_UNIT_HIGHLIGHT" val="0"/>
  <p:tag name="KSO_WM_UNIT_ID" val="_0*f*1"/>
  <p:tag name="KSO_WM_UNIT_INDEX" val="1"/>
  <p:tag name="KSO_WM_UNIT_LAYERLEVEL" val="1"/>
  <p:tag name="KSO_WM_UNIT_NOCLEAR" val="0"/>
  <p:tag name="KSO_WM_UNIT_PRESET_TEXT" val="单击此处编辑母版文本样式 第二级 第三级 第四级 第五级"/>
  <p:tag name="KSO_WM_UNIT_SUBTYPE" val="a"/>
  <p:tag name="KSO_WM_UNIT_TYPE" val="f"/>
</p:tagLst>
</file>

<file path=ppt/tags/tag82.xml><?xml version="1.0" encoding="utf-8"?>
<p:tagLst xmlns:p="http://schemas.openxmlformats.org/presentationml/2006/main">
  <p:tag name="KSO_WM_BEAUTIFY_FLAG" val="#wm#"/>
  <p:tag name="KSO_WM_TAG_VERSION" val="3.0"/>
  <p:tag name="KSO_WM_TEMPLATE_CATEGORY" val="custom"/>
  <p:tag name="KSO_WM_TEMPLATE_INDEX" val="20230231"/>
  <p:tag name="KSO_WM_UNIT_COMPATIBLE" val="0"/>
  <p:tag name="KSO_WM_UNIT_DIAGRAM_ISNUMVISUAL" val="0"/>
  <p:tag name="KSO_WM_UNIT_DIAGRAM_ISREFERUNIT" val="0"/>
  <p:tag name="KSO_WM_UNIT_HIGHLIGHT" val="0"/>
  <p:tag name="KSO_WM_UNIT_ID" val="_0*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Lst>
</file>

<file path=ppt/tags/tag83.xml><?xml version="1.0" encoding="utf-8"?>
<p:tagLst xmlns:p="http://schemas.openxmlformats.org/presentationml/2006/main">
  <p:tag name="KSO_WM_BEAUTIFY_FLAG" val="#wm#"/>
  <p:tag name="KSO_WM_SPECIAL_SOURCE" val="bdnull"/>
  <p:tag name="KSO_WM_TAG_VERSION" val="3.0"/>
  <p:tag name="KSO_WM_TEMPLATE_CATEGORY" val="custom"/>
  <p:tag name="KSO_WM_TEMPLATE_COLOR_TYPE" val="0"/>
  <p:tag name="KSO_WM_TEMPLATE_INDEX" val="20230231"/>
  <p:tag name="KSO_WM_TEMPLATE_MASTER_TYPE" val="0"/>
  <p:tag name="KSO_WM_TEMPLATE_SUBCATEGORY" val="29"/>
  <p:tag name="KSO_WM_TEMPLATE_THUMBS_INDEX" val="1、9"/>
</p:tagLst>
</file>

<file path=ppt/tags/tag84.xml><?xml version="1.0" encoding="utf-8"?>
<p:tagLst xmlns:p="http://schemas.openxmlformats.org/presentationml/2006/main">
  <p:tag name="KSO_WM_BEAUTIFY_FLAG" val="#wm#"/>
  <p:tag name="KSO_WM_TAG_VERSION" val="3.0"/>
  <p:tag name="KSO_WM_TEMPLATE_CATEGORY" val="custom"/>
  <p:tag name="KSO_WM_TEMPLATE_INDEX" val="20230231"/>
  <p:tag name="KSO_WM_UNIT_COMPATIBLE" val="0"/>
  <p:tag name="KSO_WM_UNIT_DIAGRAM_ISNUMVISUAL" val="0"/>
  <p:tag name="KSO_WM_UNIT_DIAGRAM_ISREFERUNIT" val="0"/>
  <p:tag name="KSO_WM_UNIT_HIGHLIGHT" val="0"/>
  <p:tag name="KSO_WM_UNIT_ID" val="custom20230231_1*a*1"/>
  <p:tag name="KSO_WM_UNIT_INDEX" val="1"/>
  <p:tag name="KSO_WM_UNIT_ISCONTENTSTITLE" val="0"/>
  <p:tag name="KSO_WM_UNIT_ISNUMDGMTITLE" val="0"/>
  <p:tag name="KSO_WM_UNIT_LAYERLEVEL" val="1"/>
  <p:tag name="KSO_WM_UNIT_NOCLEAR" val="0"/>
  <p:tag name="KSO_WM_UNIT_PRESET_TEXT" val="单击添加文档标题"/>
  <p:tag name="KSO_WM_UNIT_TYPE" val="a"/>
  <p:tag name="KSO_WM_UNIT_VALUE" val="10"/>
</p:tagLst>
</file>

<file path=ppt/tags/tag85.xml><?xml version="1.0" encoding="utf-8"?>
<p:tagLst xmlns:p="http://schemas.openxmlformats.org/presentationml/2006/main">
  <p:tag name="KSO_WM_BEAUTIFY_FLAG" val="#wm#"/>
  <p:tag name="KSO_WM_TAG_VERSION" val="3.0"/>
  <p:tag name="KSO_WM_TEMPLATE_CATEGORY" val="custom"/>
  <p:tag name="KSO_WM_TEMPLATE_INDEX" val="20230231"/>
  <p:tag name="KSO_WM_UNIT_COMPATIBLE" val="0"/>
  <p:tag name="KSO_WM_UNIT_DIAGRAM_ISNUMVISUAL" val="0"/>
  <p:tag name="KSO_WM_UNIT_DIAGRAM_ISREFERUNIT" val="0"/>
  <p:tag name="KSO_WM_UNIT_HIGHLIGHT" val="0"/>
  <p:tag name="KSO_WM_UNIT_ID" val="custom20230231_1*b*1"/>
  <p:tag name="KSO_WM_UNIT_INDEX" val="1"/>
  <p:tag name="KSO_WM_UNIT_ISCONTENTSTITLE" val="0"/>
  <p:tag name="KSO_WM_UNIT_ISNUMDGMTITLE" val="0"/>
  <p:tag name="KSO_WM_UNIT_LAYERLEVEL" val="1"/>
  <p:tag name="KSO_WM_UNIT_NOCLEAR" val="0"/>
  <p:tag name="KSO_WM_UNIT_PRESET_TEXT" val="添加文档副标题"/>
  <p:tag name="KSO_WM_UNIT_TEXT_FILL_FORE_SCHEMECOLOR_INDEX_1" val="6"/>
  <p:tag name="KSO_WM_UNIT_TEXT_FILL_FORE_SCHEMECOLOR_INDEX_1_BRIGHTNESS" val="0.6"/>
  <p:tag name="KSO_WM_UNIT_TEXT_FILL_FORE_SCHEMECOLOR_INDEX_1_POS" val="0"/>
  <p:tag name="KSO_WM_UNIT_TEXT_FILL_FORE_SCHEMECOLOR_INDEX_1_TRANS" val="0"/>
  <p:tag name="KSO_WM_UNIT_TEXT_FILL_FORE_SCHEMECOLOR_INDEX_2" val="5"/>
  <p:tag name="KSO_WM_UNIT_TEXT_FILL_FORE_SCHEMECOLOR_INDEX_2_BRIGHTNESS" val="0.6"/>
  <p:tag name="KSO_WM_UNIT_TEXT_FILL_FORE_SCHEMECOLOR_INDEX_2_POS" val="1"/>
  <p:tag name="KSO_WM_UNIT_TEXT_FILL_FORE_SCHEMECOLOR_INDEX_2_TRANS" val="0"/>
  <p:tag name="KSO_WM_UNIT_TEXT_FILL_GRADIENT_ANGLE" val="0"/>
  <p:tag name="KSO_WM_UNIT_TEXT_FILL_GRADIENT_DIRECTION" val="3"/>
  <p:tag name="KSO_WM_UNIT_TEXT_FILL_GRADIENT_TYPE" val="0"/>
  <p:tag name="KSO_WM_UNIT_TEXT_FILL_TYPE" val="3"/>
  <p:tag name="KSO_WM_UNIT_TEXT_SHADOW_SCHEMECOLOR_INDEX" val="14"/>
  <p:tag name="KSO_WM_UNIT_TEXT_SHADOW_SCHEMECOLOR_INDEX_BRIGHTNESS" val="0"/>
  <p:tag name="KSO_WM_UNIT_TYPE" val="b"/>
  <p:tag name="KSO_WM_UNIT_VALUE" val="17"/>
</p:tagLst>
</file>

<file path=ppt/tags/tag86.xml><?xml version="1.0" encoding="utf-8"?>
<p:tagLst xmlns:p="http://schemas.openxmlformats.org/presentationml/2006/main">
  <p:tag name="KSO_WM_BEAUTIFY_FLAG" val="#wm#"/>
  <p:tag name="KSO_WM_TAG_VERSION" val="3.0"/>
  <p:tag name="KSO_WM_TEMPLATE_CATEGORY" val="custom"/>
  <p:tag name="KSO_WM_TEMPLATE_INDEX" val="20230231"/>
  <p:tag name="KSO_WM_UNIT_COMPATIBLE" val="0"/>
  <p:tag name="KSO_WM_UNIT_DIAGRAM_ISNUMVISUAL" val="0"/>
  <p:tag name="KSO_WM_UNIT_DIAGRAM_ISREFERUNIT" val="0"/>
  <p:tag name="KSO_WM_UNIT_HIGHLIGHT" val="0"/>
  <p:tag name="KSO_WM_UNIT_ID" val="custom20230231_1*f*1"/>
  <p:tag name="KSO_WM_UNIT_INDEX" val="1"/>
  <p:tag name="KSO_WM_UNIT_LAYERLEVEL" val="1"/>
  <p:tag name="KSO_WM_UNIT_NOCLEAR" val="0"/>
  <p:tag name="KSO_WM_UNIT_PLACING_PICTURE_USER_VIEWPORT" val="{&quot;height&quot;:673,&quot;width&quot;:2652}"/>
  <p:tag name="KSO_WM_UNIT_PRESET_TEXT" val="汇报人：WPS"/>
  <p:tag name="KSO_WM_UNIT_SUBTYPE" val="b"/>
  <p:tag name="KSO_WM_UNIT_TYPE" val="f"/>
  <p:tag name="KSO_WM_UNIT_VALUE" val="60"/>
</p:tagLst>
</file>

<file path=ppt/tags/tag87.xml><?xml version="1.0" encoding="utf-8"?>
<p:tagLst xmlns:p="http://schemas.openxmlformats.org/presentationml/2006/main">
  <p:tag name="KSO_WM_BEAUTIFY_FLAG" val="#wm#"/>
  <p:tag name="KSO_WM_SLIDE_CONTENT_AREA" val="{&quot;left&quot;:&quot;47.6&quot;,&quot;top&quot;:&quot;90.3&quot;,&quot;width&quot;:&quot;684.4&quot;,&quot;height&quot;:&quot;359.65&quot;}"/>
  <p:tag name="KSO_WM_SLIDE_ID" val="custom20230231_1"/>
  <p:tag name="KSO_WM_SLIDE_INDEX" val="1"/>
  <p:tag name="KSO_WM_SLIDE_ITEM_CNT" val="0"/>
  <p:tag name="KSO_WM_SLIDE_LAYOUT" val="a_b_f"/>
  <p:tag name="KSO_WM_SLIDE_LAYOUT_CNT" val="1_1_1"/>
  <p:tag name="KSO_WM_SLIDE_SUBTYPE" val="pureTxt"/>
  <p:tag name="KSO_WM_SLIDE_TYPE" val="title"/>
  <p:tag name="KSO_WM_SPECIAL_SOURCE" val="bdnull"/>
  <p:tag name="KSO_WM_TAG_VERSION" val="3.0"/>
  <p:tag name="KSO_WM_TEMPLATE_CATEGORY" val="custom"/>
  <p:tag name="KSO_WM_TEMPLATE_COLOR_TYPE" val="0"/>
  <p:tag name="KSO_WM_TEMPLATE_INDEX" val="20230231"/>
  <p:tag name="KSO_WM_TEMPLATE_MASTER_TYPE" val="0"/>
  <p:tag name="KSO_WM_TEMPLATE_SUBCATEGORY" val="29"/>
  <p:tag name="KSO_WM_TEMPLATE_THUMBS_INDEX" val="1、9"/>
</p:tagLst>
</file>

<file path=ppt/tags/tag88.xml><?xml version="1.0" encoding="utf-8"?>
<p:tagLst xmlns:p="http://schemas.openxmlformats.org/presentationml/2006/main">
  <p:tag name="KSO_WM_BEAUTIFY_FLAG" val="#wm#"/>
  <p:tag name="KSO_WM_DIAGRAM_GROUP_CODE" val="l1-1"/>
  <p:tag name="KSO_WM_TAG_VERSION" val="3.0"/>
  <p:tag name="KSO_WM_TEMPLATE_CATEGORY" val="custom"/>
  <p:tag name="KSO_WM_TEMPLATE_INDEX" val="20230231"/>
  <p:tag name="KSO_WM_UNIT_COMPATIBLE" val="0"/>
  <p:tag name="KSO_WM_UNIT_DIAGRAM_ISNUMVISUAL" val="0"/>
  <p:tag name="KSO_WM_UNIT_DIAGRAM_ISREFERUNIT" val="0"/>
  <p:tag name="KSO_WM_UNIT_HIGHLIGHT" val="0"/>
  <p:tag name="KSO_WM_UNIT_ID" val="custom20230231_6*b*1"/>
  <p:tag name="KSO_WM_UNIT_INDEX" val="1"/>
  <p:tag name="KSO_WM_UNIT_ISCONTENTSTITLE" val="0"/>
  <p:tag name="KSO_WM_UNIT_ISNUMDGMTITLE" val="0"/>
  <p:tag name="KSO_WM_UNIT_LAYERLEVEL" val="1"/>
  <p:tag name="KSO_WM_UNIT_NOCLEAR" val="0"/>
  <p:tag name="KSO_WM_UNIT_PRESET_TEXT" val="CONTENTS"/>
  <p:tag name="KSO_WM_UNIT_TEXT_FORE_SCHEMECOLOR_INDEX_1" val="6"/>
  <p:tag name="KSO_WM_UNIT_TEXT_FORE_SCHEMECOLOR_INDEX_1_BRIGHTNESS" val="0.6"/>
  <p:tag name="KSO_WM_UNIT_TEXT_FORE_SCHEMECOLOR_INDEX_1_POS" val="0"/>
  <p:tag name="KSO_WM_UNIT_TEXT_FORE_SCHEMECOLOR_INDEX_1_TRANS" val="0"/>
  <p:tag name="KSO_WM_UNIT_TEXT_FORE_SCHEMECOLOR_INDEX_2" val="6"/>
  <p:tag name="KSO_WM_UNIT_TEXT_FORE_SCHEMECOLOR_INDEX_2_BRIGHTNESS" val="0.6"/>
  <p:tag name="KSO_WM_UNIT_TEXT_FORE_SCHEMECOLOR_INDEX_2_POS" val="0.8"/>
  <p:tag name="KSO_WM_UNIT_TEXT_FORE_SCHEMECOLOR_INDEX_2_TRANS" val="1"/>
  <p:tag name="KSO_WM_UNIT_TEXT_LINE_FILL_TYPE" val="5"/>
  <p:tag name="KSO_WM_UNIT_TEXT_LINE_GRADIENT_ANGLE" val="90"/>
  <p:tag name="KSO_WM_UNIT_TEXT_LINE_GRADIENT_DIRECTION" val="1"/>
  <p:tag name="KSO_WM_UNIT_TEXT_LINE_GRADIENT_TYPE" val="0"/>
  <p:tag name="KSO_WM_UNIT_TYPE" val="b"/>
  <p:tag name="KSO_WM_UNIT_VALUE" val="17"/>
</p:tagLst>
</file>

<file path=ppt/tags/tag89.xml><?xml version="1.0" encoding="utf-8"?>
<p:tagLst xmlns:p="http://schemas.openxmlformats.org/presentationml/2006/main">
  <p:tag name="KSO_WM_BEAUTIFY_FLAG" val="#wm#"/>
  <p:tag name="KSO_WM_DIAGRAM_GROUP_CODE" val="l1-1"/>
  <p:tag name="KSO_WM_TAG_VERSION" val="3.0"/>
  <p:tag name="KSO_WM_TEMPLATE_CATEGORY" val="custom"/>
  <p:tag name="KSO_WM_TEMPLATE_INDEX" val="20230231"/>
  <p:tag name="KSO_WM_UNIT_COMPATIBLE" val="0"/>
  <p:tag name="KSO_WM_UNIT_DIAGRAM_ISNUMVISUAL" val="0"/>
  <p:tag name="KSO_WM_UNIT_DIAGRAM_ISREFERUNIT" val="0"/>
  <p:tag name="KSO_WM_UNIT_HIGHLIGHT" val="0"/>
  <p:tag name="KSO_WM_UNIT_ID" val="custom20230231_6*a*1"/>
  <p:tag name="KSO_WM_UNIT_INDEX" val="1"/>
  <p:tag name="KSO_WM_UNIT_ISCONTENTSTITLE" val="1"/>
  <p:tag name="KSO_WM_UNIT_ISNUMDGMTITLE" val="0"/>
  <p:tag name="KSO_WM_UNIT_LAYERLEVEL" val="1"/>
  <p:tag name="KSO_WM_UNIT_NOCLEAR" val="0"/>
  <p:tag name="KSO_WM_UNIT_PRESET_TEXT" val="目录"/>
  <p:tag name="KSO_WM_UNIT_TYPE" val="a"/>
  <p:tag name="KSO_WM_UNIT_VALUE" val="10"/>
</p:tagLst>
</file>

<file path=ppt/tags/tag90.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VERSION" val="3"/>
  <p:tag name="KSO_WM_TAG_VERSION" val="3.0"/>
  <p:tag name="KSO_WM_TEMPLATE_CATEGORY" val="custom"/>
  <p:tag name="KSO_WM_TEMPLATE_INDEX" val="20230231"/>
  <p:tag name="KSO_WM_UNIT_COMPATIBLE" val="0"/>
  <p:tag name="KSO_WM_UNIT_DIAGRAM_ISNUMVISUAL" val="0"/>
  <p:tag name="KSO_WM_UNIT_DIAGRAM_ISREFERUNIT" val="0"/>
  <p:tag name="KSO_WM_UNIT_HIGHLIGHT" val="0"/>
  <p:tag name="KSO_WM_UNIT_ID" val="custom20230231_6*l_h_i*1_2_1"/>
  <p:tag name="KSO_WM_UNIT_INDEX" val="1_2_1"/>
  <p:tag name="KSO_WM_UNIT_LAYERLEVEL" val="1_1_1"/>
  <p:tag name="KSO_WM_UNIT_LINE_FILL_TYPE" val="5"/>
  <p:tag name="KSO_WM_UNIT_LINE_FORE_SCHEMECOLOR_INDEX_1" val="5"/>
  <p:tag name="KSO_WM_UNIT_LINE_FORE_SCHEMECOLOR_INDEX_1_BRIGHTNESS" val="0"/>
  <p:tag name="KSO_WM_UNIT_LINE_FORE_SCHEMECOLOR_INDEX_1_POS" val="0"/>
  <p:tag name="KSO_WM_UNIT_LINE_FORE_SCHEMECOLOR_INDEX_1_TRANS" val="1"/>
  <p:tag name="KSO_WM_UNIT_LINE_FORE_SCHEMECOLOR_INDEX_2" val="6"/>
  <p:tag name="KSO_WM_UNIT_LINE_FORE_SCHEMECOLOR_INDEX_2_BRIGHTNESS" val="0"/>
  <p:tag name="KSO_WM_UNIT_LINE_FORE_SCHEMECOLOR_INDEX_2_POS" val="1"/>
  <p:tag name="KSO_WM_UNIT_LINE_FORE_SCHEMECOLOR_INDEX_2_TRANS" val="0"/>
  <p:tag name="KSO_WM_UNIT_LINE_GRADIENT_ANGLE" val="0"/>
  <p:tag name="KSO_WM_UNIT_LINE_GRADIENT_DIRECTION" val="3"/>
  <p:tag name="KSO_WM_UNIT_LINE_GRADIENT_TYPE" val="0"/>
  <p:tag name="KSO_WM_UNIT_TYPE" val="l_h_i"/>
</p:tagLst>
</file>

<file path=ppt/tags/tag91.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VERSION" val="3"/>
  <p:tag name="KSO_WM_TAG_VERSION" val="3.0"/>
  <p:tag name="KSO_WM_TEMPLATE_CATEGORY" val="custom"/>
  <p:tag name="KSO_WM_TEMPLATE_INDEX" val="20230231"/>
  <p:tag name="KSO_WM_UNIT_COMPATIBLE" val="0"/>
  <p:tag name="KSO_WM_UNIT_DIAGRAM_ISNUMVISUAL" val="0"/>
  <p:tag name="KSO_WM_UNIT_DIAGRAM_ISREFERUNIT" val="0"/>
  <p:tag name="KSO_WM_UNIT_HIGHLIGHT" val="0"/>
  <p:tag name="KSO_WM_UNIT_ID" val="custom20230231_6*l_h_i*1_3_1"/>
  <p:tag name="KSO_WM_UNIT_INDEX" val="1_3_1"/>
  <p:tag name="KSO_WM_UNIT_LAYERLEVEL" val="1_1_1"/>
  <p:tag name="KSO_WM_UNIT_LINE_FILL_TYPE" val="5"/>
  <p:tag name="KSO_WM_UNIT_LINE_FORE_SCHEMECOLOR_INDEX_1" val="5"/>
  <p:tag name="KSO_WM_UNIT_LINE_FORE_SCHEMECOLOR_INDEX_1_BRIGHTNESS" val="0"/>
  <p:tag name="KSO_WM_UNIT_LINE_FORE_SCHEMECOLOR_INDEX_1_POS" val="0"/>
  <p:tag name="KSO_WM_UNIT_LINE_FORE_SCHEMECOLOR_INDEX_1_TRANS" val="1"/>
  <p:tag name="KSO_WM_UNIT_LINE_FORE_SCHEMECOLOR_INDEX_2" val="6"/>
  <p:tag name="KSO_WM_UNIT_LINE_FORE_SCHEMECOLOR_INDEX_2_BRIGHTNESS" val="0"/>
  <p:tag name="KSO_WM_UNIT_LINE_FORE_SCHEMECOLOR_INDEX_2_POS" val="1"/>
  <p:tag name="KSO_WM_UNIT_LINE_FORE_SCHEMECOLOR_INDEX_2_TRANS" val="0"/>
  <p:tag name="KSO_WM_UNIT_LINE_GRADIENT_ANGLE" val="0"/>
  <p:tag name="KSO_WM_UNIT_LINE_GRADIENT_DIRECTION" val="3"/>
  <p:tag name="KSO_WM_UNIT_LINE_GRADIENT_TYPE" val="0"/>
  <p:tag name="KSO_WM_UNIT_TYPE" val="l_h_i"/>
</p:tagLst>
</file>

<file path=ppt/tags/tag92.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VERSION" val="3"/>
  <p:tag name="KSO_WM_TAG_VERSION" val="3.0"/>
  <p:tag name="KSO_WM_TEMPLATE_CATEGORY" val="custom"/>
  <p:tag name="KSO_WM_TEMPLATE_INDEX" val="20230231"/>
  <p:tag name="KSO_WM_UNIT_COMPATIBLE" val="0"/>
  <p:tag name="KSO_WM_UNIT_DIAGRAM_ISNUMVISUAL" val="0"/>
  <p:tag name="KSO_WM_UNIT_DIAGRAM_ISREFERUNIT" val="0"/>
  <p:tag name="KSO_WM_UNIT_HIGHLIGHT" val="0"/>
  <p:tag name="KSO_WM_UNIT_ID" val="custom20230231_6*l_h_i*1_4_1"/>
  <p:tag name="KSO_WM_UNIT_INDEX" val="1_4_1"/>
  <p:tag name="KSO_WM_UNIT_LAYERLEVEL" val="1_1_1"/>
  <p:tag name="KSO_WM_UNIT_LINE_FILL_TYPE" val="5"/>
  <p:tag name="KSO_WM_UNIT_LINE_FORE_SCHEMECOLOR_INDEX_1" val="5"/>
  <p:tag name="KSO_WM_UNIT_LINE_FORE_SCHEMECOLOR_INDEX_1_BRIGHTNESS" val="0"/>
  <p:tag name="KSO_WM_UNIT_LINE_FORE_SCHEMECOLOR_INDEX_1_POS" val="0"/>
  <p:tag name="KSO_WM_UNIT_LINE_FORE_SCHEMECOLOR_INDEX_1_TRANS" val="1"/>
  <p:tag name="KSO_WM_UNIT_LINE_FORE_SCHEMECOLOR_INDEX_2" val="6"/>
  <p:tag name="KSO_WM_UNIT_LINE_FORE_SCHEMECOLOR_INDEX_2_BRIGHTNESS" val="0"/>
  <p:tag name="KSO_WM_UNIT_LINE_FORE_SCHEMECOLOR_INDEX_2_POS" val="1"/>
  <p:tag name="KSO_WM_UNIT_LINE_FORE_SCHEMECOLOR_INDEX_2_TRANS" val="0"/>
  <p:tag name="KSO_WM_UNIT_LINE_GRADIENT_ANGLE" val="0"/>
  <p:tag name="KSO_WM_UNIT_LINE_GRADIENT_DIRECTION" val="3"/>
  <p:tag name="KSO_WM_UNIT_LINE_GRADIENT_TYPE" val="0"/>
  <p:tag name="KSO_WM_UNIT_TYPE" val="l_h_i"/>
</p:tagLst>
</file>

<file path=ppt/tags/tag93.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VERSION" val="3"/>
  <p:tag name="KSO_WM_TAG_VERSION" val="3.0"/>
  <p:tag name="KSO_WM_TEMPLATE_CATEGORY" val="custom"/>
  <p:tag name="KSO_WM_TEMPLATE_INDEX" val="20230231"/>
  <p:tag name="KSO_WM_UNIT_COMPATIBLE" val="0"/>
  <p:tag name="KSO_WM_UNIT_DIAGRAM_ISNUMVISUAL" val="0"/>
  <p:tag name="KSO_WM_UNIT_DIAGRAM_ISREFERUNIT" val="0"/>
  <p:tag name="KSO_WM_UNIT_HIGHLIGHT" val="0"/>
  <p:tag name="KSO_WM_UNIT_ID" val="custom20230231_6*l_h_i*1_1_1"/>
  <p:tag name="KSO_WM_UNIT_INDEX" val="1_1_1"/>
  <p:tag name="KSO_WM_UNIT_LAYERLEVEL" val="1_1_1"/>
  <p:tag name="KSO_WM_UNIT_SUBTYPE" val="d"/>
  <p:tag name="KSO_WM_UNIT_TEXT_FORE_SCHEMECOLOR_INDEX" val="6"/>
  <p:tag name="KSO_WM_UNIT_TEXT_FORE_SCHEMECOLOR_INDEX_BRIGHTNESS" val="0.8"/>
  <p:tag name="KSO_WM_UNIT_TEXT_LINE_FILL_TYPE" val="2"/>
  <p:tag name="KSO_WM_UNIT_TYPE" val="l_h_i"/>
</p:tagLst>
</file>

<file path=ppt/tags/tag94.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VERSION" val="3"/>
  <p:tag name="KSO_WM_TAG_VERSION" val="3.0"/>
  <p:tag name="KSO_WM_TEMPLATE_CATEGORY" val="custom"/>
  <p:tag name="KSO_WM_TEMPLATE_INDEX" val="20230231"/>
  <p:tag name="KSO_WM_UNIT_COMPATIBLE" val="0"/>
  <p:tag name="KSO_WM_UNIT_DIAGRAM_ISNUMVISUAL" val="0"/>
  <p:tag name="KSO_WM_UNIT_DIAGRAM_ISREFERUNIT" val="0"/>
  <p:tag name="KSO_WM_UNIT_HIGHLIGHT" val="0"/>
  <p:tag name="KSO_WM_UNIT_ID" val="custom20230231_6*l_h_a*1_1_1"/>
  <p:tag name="KSO_WM_UNIT_INDEX" val="1_1_1"/>
  <p:tag name="KSO_WM_UNIT_ISCONTENTSTITLE" val="0"/>
  <p:tag name="KSO_WM_UNIT_ISNUMDGMTITLE" val="0"/>
  <p:tag name="KSO_WM_UNIT_LAYERLEVEL" val="1_1_1"/>
  <p:tag name="KSO_WM_UNIT_NOCLEAR" val="0"/>
  <p:tag name="KSO_WM_UNIT_PRESET_TEXT" val="单击此处添加文本"/>
  <p:tag name="KSO_WM_UNIT_TEXT_FILL_FORE_SCHEMECOLOR_INDEX" val="14"/>
  <p:tag name="KSO_WM_UNIT_TEXT_FILL_FORE_SCHEMECOLOR_INDEX_BRIGHTNESS" val="0"/>
  <p:tag name="KSO_WM_UNIT_TEXT_FILL_TYPE" val="1"/>
  <p:tag name="KSO_WM_UNIT_TYPE" val="l_h_a"/>
  <p:tag name="KSO_WM_UNIT_VALUE" val="22"/>
</p:tagLst>
</file>

<file path=ppt/tags/tag95.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VERSION" val="3"/>
  <p:tag name="KSO_WM_TAG_VERSION" val="3.0"/>
  <p:tag name="KSO_WM_TEMPLATE_CATEGORY" val="custom"/>
  <p:tag name="KSO_WM_TEMPLATE_INDEX" val="20230231"/>
  <p:tag name="KSO_WM_UNIT_COMPATIBLE" val="0"/>
  <p:tag name="KSO_WM_UNIT_DIAGRAM_ISNUMVISUAL" val="0"/>
  <p:tag name="KSO_WM_UNIT_DIAGRAM_ISREFERUNIT" val="0"/>
  <p:tag name="KSO_WM_UNIT_HIGHLIGHT" val="0"/>
  <p:tag name="KSO_WM_UNIT_ID" val="custom20230231_6*l_h_i*1_2_2"/>
  <p:tag name="KSO_WM_UNIT_INDEX" val="1_2_2"/>
  <p:tag name="KSO_WM_UNIT_LAYERLEVEL" val="1_1_1"/>
  <p:tag name="KSO_WM_UNIT_SUBTYPE" val="d"/>
  <p:tag name="KSO_WM_UNIT_TEXT_FORE_SCHEMECOLOR_INDEX" val="6"/>
  <p:tag name="KSO_WM_UNIT_TEXT_FORE_SCHEMECOLOR_INDEX_BRIGHTNESS" val="0.8"/>
  <p:tag name="KSO_WM_UNIT_TEXT_LINE_FILL_TYPE" val="2"/>
  <p:tag name="KSO_WM_UNIT_TYPE" val="l_h_i"/>
</p:tagLst>
</file>

<file path=ppt/tags/tag96.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VERSION" val="3"/>
  <p:tag name="KSO_WM_TAG_VERSION" val="3.0"/>
  <p:tag name="KSO_WM_TEMPLATE_CATEGORY" val="custom"/>
  <p:tag name="KSO_WM_TEMPLATE_INDEX" val="20230231"/>
  <p:tag name="KSO_WM_UNIT_COMPATIBLE" val="0"/>
  <p:tag name="KSO_WM_UNIT_DIAGRAM_ISNUMVISUAL" val="0"/>
  <p:tag name="KSO_WM_UNIT_DIAGRAM_ISREFERUNIT" val="0"/>
  <p:tag name="KSO_WM_UNIT_HIGHLIGHT" val="0"/>
  <p:tag name="KSO_WM_UNIT_ID" val="custom20230231_6*l_h_a*1_2_1"/>
  <p:tag name="KSO_WM_UNIT_INDEX" val="1_2_1"/>
  <p:tag name="KSO_WM_UNIT_ISCONTENTSTITLE" val="0"/>
  <p:tag name="KSO_WM_UNIT_ISNUMDGMTITLE" val="0"/>
  <p:tag name="KSO_WM_UNIT_LAYERLEVEL" val="1_1_1"/>
  <p:tag name="KSO_WM_UNIT_NOCLEAR" val="0"/>
  <p:tag name="KSO_WM_UNIT_PRESET_TEXT" val="单击此处添加文本"/>
  <p:tag name="KSO_WM_UNIT_TEXT_FILL_FORE_SCHEMECOLOR_INDEX" val="14"/>
  <p:tag name="KSO_WM_UNIT_TEXT_FILL_FORE_SCHEMECOLOR_INDEX_BRIGHTNESS" val="0"/>
  <p:tag name="KSO_WM_UNIT_TEXT_FILL_TYPE" val="1"/>
  <p:tag name="KSO_WM_UNIT_TYPE" val="l_h_a"/>
  <p:tag name="KSO_WM_UNIT_VALUE" val="20"/>
</p:tagLst>
</file>

<file path=ppt/tags/tag97.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VERSION" val="3"/>
  <p:tag name="KSO_WM_TAG_VERSION" val="3.0"/>
  <p:tag name="KSO_WM_TEMPLATE_CATEGORY" val="custom"/>
  <p:tag name="KSO_WM_TEMPLATE_INDEX" val="20230231"/>
  <p:tag name="KSO_WM_UNIT_COMPATIBLE" val="0"/>
  <p:tag name="KSO_WM_UNIT_DIAGRAM_ISNUMVISUAL" val="0"/>
  <p:tag name="KSO_WM_UNIT_DIAGRAM_ISREFERUNIT" val="0"/>
  <p:tag name="KSO_WM_UNIT_HIGHLIGHT" val="0"/>
  <p:tag name="KSO_WM_UNIT_ID" val="custom20230231_6*l_h_i*1_3_2"/>
  <p:tag name="KSO_WM_UNIT_INDEX" val="1_3_2"/>
  <p:tag name="KSO_WM_UNIT_LAYERLEVEL" val="1_1_1"/>
  <p:tag name="KSO_WM_UNIT_SUBTYPE" val="d"/>
  <p:tag name="KSO_WM_UNIT_TEXT_FORE_SCHEMECOLOR_INDEX" val="6"/>
  <p:tag name="KSO_WM_UNIT_TEXT_FORE_SCHEMECOLOR_INDEX_BRIGHTNESS" val="0.8"/>
  <p:tag name="KSO_WM_UNIT_TEXT_LINE_FILL_TYPE" val="2"/>
  <p:tag name="KSO_WM_UNIT_TYPE" val="l_h_i"/>
</p:tagLst>
</file>

<file path=ppt/tags/tag98.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VERSION" val="3"/>
  <p:tag name="KSO_WM_TAG_VERSION" val="3.0"/>
  <p:tag name="KSO_WM_TEMPLATE_CATEGORY" val="custom"/>
  <p:tag name="KSO_WM_TEMPLATE_INDEX" val="20230231"/>
  <p:tag name="KSO_WM_UNIT_COMPATIBLE" val="0"/>
  <p:tag name="KSO_WM_UNIT_DIAGRAM_ISNUMVISUAL" val="0"/>
  <p:tag name="KSO_WM_UNIT_DIAGRAM_ISREFERUNIT" val="0"/>
  <p:tag name="KSO_WM_UNIT_HIGHLIGHT" val="0"/>
  <p:tag name="KSO_WM_UNIT_ID" val="custom20230231_6*l_h_a*1_3_1"/>
  <p:tag name="KSO_WM_UNIT_INDEX" val="1_3_1"/>
  <p:tag name="KSO_WM_UNIT_ISCONTENTSTITLE" val="0"/>
  <p:tag name="KSO_WM_UNIT_ISNUMDGMTITLE" val="0"/>
  <p:tag name="KSO_WM_UNIT_LAYERLEVEL" val="1_1_1"/>
  <p:tag name="KSO_WM_UNIT_NOCLEAR" val="0"/>
  <p:tag name="KSO_WM_UNIT_PRESET_TEXT" val="单击此处添加文本"/>
  <p:tag name="KSO_WM_UNIT_TEXT_FILL_FORE_SCHEMECOLOR_INDEX" val="14"/>
  <p:tag name="KSO_WM_UNIT_TEXT_FILL_FORE_SCHEMECOLOR_INDEX_BRIGHTNESS" val="0"/>
  <p:tag name="KSO_WM_UNIT_TEXT_FILL_TYPE" val="1"/>
  <p:tag name="KSO_WM_UNIT_TYPE" val="l_h_a"/>
  <p:tag name="KSO_WM_UNIT_VALUE" val="18"/>
</p:tagLst>
</file>

<file path=ppt/tags/tag99.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VERSION" val="3"/>
  <p:tag name="KSO_WM_TAG_VERSION" val="3.0"/>
  <p:tag name="KSO_WM_TEMPLATE_CATEGORY" val="custom"/>
  <p:tag name="KSO_WM_TEMPLATE_INDEX" val="20230231"/>
  <p:tag name="KSO_WM_UNIT_COMPATIBLE" val="0"/>
  <p:tag name="KSO_WM_UNIT_DIAGRAM_ISNUMVISUAL" val="0"/>
  <p:tag name="KSO_WM_UNIT_DIAGRAM_ISREFERUNIT" val="0"/>
  <p:tag name="KSO_WM_UNIT_HIGHLIGHT" val="0"/>
  <p:tag name="KSO_WM_UNIT_ID" val="custom20230231_6*l_h_i*1_5_1"/>
  <p:tag name="KSO_WM_UNIT_INDEX" val="1_5_1"/>
  <p:tag name="KSO_WM_UNIT_LAYERLEVEL" val="1_1_1"/>
  <p:tag name="KSO_WM_UNIT_LINE_FILL_TYPE" val="5"/>
  <p:tag name="KSO_WM_UNIT_LINE_FORE_SCHEMECOLOR_INDEX_1" val="5"/>
  <p:tag name="KSO_WM_UNIT_LINE_FORE_SCHEMECOLOR_INDEX_1_BRIGHTNESS" val="0"/>
  <p:tag name="KSO_WM_UNIT_LINE_FORE_SCHEMECOLOR_INDEX_1_POS" val="0"/>
  <p:tag name="KSO_WM_UNIT_LINE_FORE_SCHEMECOLOR_INDEX_1_TRANS" val="1"/>
  <p:tag name="KSO_WM_UNIT_LINE_FORE_SCHEMECOLOR_INDEX_2" val="6"/>
  <p:tag name="KSO_WM_UNIT_LINE_FORE_SCHEMECOLOR_INDEX_2_BRIGHTNESS" val="0"/>
  <p:tag name="KSO_WM_UNIT_LINE_FORE_SCHEMECOLOR_INDEX_2_POS" val="1"/>
  <p:tag name="KSO_WM_UNIT_LINE_FORE_SCHEMECOLOR_INDEX_2_TRANS" val="0"/>
  <p:tag name="KSO_WM_UNIT_LINE_GRADIENT_ANGLE" val="0"/>
  <p:tag name="KSO_WM_UNIT_LINE_GRADIENT_DIRECTION" val="3"/>
  <p:tag name="KSO_WM_UNIT_LINE_GRADIENT_TYPE" val="0"/>
  <p:tag name="KSO_WM_UNIT_TYPE" val="l_h_i"/>
</p:tagLst>
</file>

<file path=ppt/tags/tag100.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VERSION" val="3"/>
  <p:tag name="KSO_WM_TAG_VERSION" val="3.0"/>
  <p:tag name="KSO_WM_TEMPLATE_CATEGORY" val="custom"/>
  <p:tag name="KSO_WM_TEMPLATE_INDEX" val="20230231"/>
  <p:tag name="KSO_WM_UNIT_COMPATIBLE" val="0"/>
  <p:tag name="KSO_WM_UNIT_DIAGRAM_ISNUMVISUAL" val="0"/>
  <p:tag name="KSO_WM_UNIT_DIAGRAM_ISREFERUNIT" val="0"/>
  <p:tag name="KSO_WM_UNIT_HIGHLIGHT" val="0"/>
  <p:tag name="KSO_WM_UNIT_ID" val="custom20230231_6*l_h_i*1_6_1"/>
  <p:tag name="KSO_WM_UNIT_INDEX" val="1_6_1"/>
  <p:tag name="KSO_WM_UNIT_LAYERLEVEL" val="1_1_1"/>
  <p:tag name="KSO_WM_UNIT_LINE_FILL_TYPE" val="5"/>
  <p:tag name="KSO_WM_UNIT_LINE_FORE_SCHEMECOLOR_INDEX_1" val="5"/>
  <p:tag name="KSO_WM_UNIT_LINE_FORE_SCHEMECOLOR_INDEX_1_BRIGHTNESS" val="0"/>
  <p:tag name="KSO_WM_UNIT_LINE_FORE_SCHEMECOLOR_INDEX_1_POS" val="0"/>
  <p:tag name="KSO_WM_UNIT_LINE_FORE_SCHEMECOLOR_INDEX_1_TRANS" val="1"/>
  <p:tag name="KSO_WM_UNIT_LINE_FORE_SCHEMECOLOR_INDEX_2" val="6"/>
  <p:tag name="KSO_WM_UNIT_LINE_FORE_SCHEMECOLOR_INDEX_2_BRIGHTNESS" val="0"/>
  <p:tag name="KSO_WM_UNIT_LINE_FORE_SCHEMECOLOR_INDEX_2_POS" val="1"/>
  <p:tag name="KSO_WM_UNIT_LINE_FORE_SCHEMECOLOR_INDEX_2_TRANS" val="0"/>
  <p:tag name="KSO_WM_UNIT_LINE_GRADIENT_ANGLE" val="0"/>
  <p:tag name="KSO_WM_UNIT_LINE_GRADIENT_DIRECTION" val="3"/>
  <p:tag name="KSO_WM_UNIT_LINE_GRADIENT_TYPE" val="0"/>
  <p:tag name="KSO_WM_UNIT_TYPE" val="l_h_i"/>
</p:tagLst>
</file>

<file path=ppt/tags/tag101.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VERSION" val="3"/>
  <p:tag name="KSO_WM_TAG_VERSION" val="3.0"/>
  <p:tag name="KSO_WM_TEMPLATE_CATEGORY" val="custom"/>
  <p:tag name="KSO_WM_TEMPLATE_INDEX" val="20230231"/>
  <p:tag name="KSO_WM_UNIT_COMPATIBLE" val="0"/>
  <p:tag name="KSO_WM_UNIT_DIAGRAM_ISNUMVISUAL" val="0"/>
  <p:tag name="KSO_WM_UNIT_DIAGRAM_ISREFERUNIT" val="0"/>
  <p:tag name="KSO_WM_UNIT_HIGHLIGHT" val="0"/>
  <p:tag name="KSO_WM_UNIT_ID" val="custom20230231_6*l_h_i*1_4_2"/>
  <p:tag name="KSO_WM_UNIT_INDEX" val="1_4_2"/>
  <p:tag name="KSO_WM_UNIT_LAYERLEVEL" val="1_1_1"/>
  <p:tag name="KSO_WM_UNIT_SUBTYPE" val="d"/>
  <p:tag name="KSO_WM_UNIT_TEXT_FORE_SCHEMECOLOR_INDEX" val="6"/>
  <p:tag name="KSO_WM_UNIT_TEXT_FORE_SCHEMECOLOR_INDEX_BRIGHTNESS" val="0.8"/>
  <p:tag name="KSO_WM_UNIT_TEXT_LINE_FILL_TYPE" val="2"/>
  <p:tag name="KSO_WM_UNIT_TYPE" val="l_h_i"/>
</p:tagLst>
</file>

<file path=ppt/tags/tag102.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VERSION" val="3"/>
  <p:tag name="KSO_WM_TAG_VERSION" val="3.0"/>
  <p:tag name="KSO_WM_TEMPLATE_CATEGORY" val="custom"/>
  <p:tag name="KSO_WM_TEMPLATE_INDEX" val="20230231"/>
  <p:tag name="KSO_WM_UNIT_COMPATIBLE" val="0"/>
  <p:tag name="KSO_WM_UNIT_DIAGRAM_ISNUMVISUAL" val="0"/>
  <p:tag name="KSO_WM_UNIT_DIAGRAM_ISREFERUNIT" val="0"/>
  <p:tag name="KSO_WM_UNIT_HIGHLIGHT" val="0"/>
  <p:tag name="KSO_WM_UNIT_ID" val="custom20230231_6*l_h_a*1_4_1"/>
  <p:tag name="KSO_WM_UNIT_INDEX" val="1_4_1"/>
  <p:tag name="KSO_WM_UNIT_ISCONTENTSTITLE" val="0"/>
  <p:tag name="KSO_WM_UNIT_ISNUMDGMTITLE" val="0"/>
  <p:tag name="KSO_WM_UNIT_LAYERLEVEL" val="1_1_1"/>
  <p:tag name="KSO_WM_UNIT_NOCLEAR" val="0"/>
  <p:tag name="KSO_WM_UNIT_PRESET_TEXT" val="单击此处添加文本"/>
  <p:tag name="KSO_WM_UNIT_TEXT_FILL_FORE_SCHEMECOLOR_INDEX" val="14"/>
  <p:tag name="KSO_WM_UNIT_TEXT_FILL_FORE_SCHEMECOLOR_INDEX_BRIGHTNESS" val="0"/>
  <p:tag name="KSO_WM_UNIT_TEXT_FILL_TYPE" val="1"/>
  <p:tag name="KSO_WM_UNIT_TYPE" val="l_h_a"/>
  <p:tag name="KSO_WM_UNIT_VALUE" val="16"/>
</p:tagLst>
</file>

<file path=ppt/tags/tag103.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VERSION" val="3"/>
  <p:tag name="KSO_WM_TAG_VERSION" val="3.0"/>
  <p:tag name="KSO_WM_TEMPLATE_CATEGORY" val="custom"/>
  <p:tag name="KSO_WM_TEMPLATE_INDEX" val="20230231"/>
  <p:tag name="KSO_WM_UNIT_COMPATIBLE" val="0"/>
  <p:tag name="KSO_WM_UNIT_DIAGRAM_ISNUMVISUAL" val="0"/>
  <p:tag name="KSO_WM_UNIT_DIAGRAM_ISREFERUNIT" val="0"/>
  <p:tag name="KSO_WM_UNIT_HIGHLIGHT" val="0"/>
  <p:tag name="KSO_WM_UNIT_ID" val="custom20230231_6*l_h_i*1_5_2"/>
  <p:tag name="KSO_WM_UNIT_INDEX" val="1_5_2"/>
  <p:tag name="KSO_WM_UNIT_LAYERLEVEL" val="1_1_1"/>
  <p:tag name="KSO_WM_UNIT_SUBTYPE" val="d"/>
  <p:tag name="KSO_WM_UNIT_TEXT_FORE_SCHEMECOLOR_INDEX" val="6"/>
  <p:tag name="KSO_WM_UNIT_TEXT_FORE_SCHEMECOLOR_INDEX_BRIGHTNESS" val="0.8"/>
  <p:tag name="KSO_WM_UNIT_TEXT_LINE_FILL_TYPE" val="2"/>
  <p:tag name="KSO_WM_UNIT_TYPE" val="l_h_i"/>
</p:tagLst>
</file>

<file path=ppt/tags/tag104.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VERSION" val="3"/>
  <p:tag name="KSO_WM_TAG_VERSION" val="3.0"/>
  <p:tag name="KSO_WM_TEMPLATE_CATEGORY" val="custom"/>
  <p:tag name="KSO_WM_TEMPLATE_INDEX" val="20230231"/>
  <p:tag name="KSO_WM_UNIT_COMPATIBLE" val="0"/>
  <p:tag name="KSO_WM_UNIT_DIAGRAM_ISNUMVISUAL" val="0"/>
  <p:tag name="KSO_WM_UNIT_DIAGRAM_ISREFERUNIT" val="0"/>
  <p:tag name="KSO_WM_UNIT_HIGHLIGHT" val="0"/>
  <p:tag name="KSO_WM_UNIT_ID" val="custom20230231_6*l_h_a*1_5_1"/>
  <p:tag name="KSO_WM_UNIT_INDEX" val="1_5_1"/>
  <p:tag name="KSO_WM_UNIT_ISCONTENTSTITLE" val="0"/>
  <p:tag name="KSO_WM_UNIT_ISNUMDGMTITLE" val="0"/>
  <p:tag name="KSO_WM_UNIT_LAYERLEVEL" val="1_1_1"/>
  <p:tag name="KSO_WM_UNIT_NOCLEAR" val="0"/>
  <p:tag name="KSO_WM_UNIT_PRESET_TEXT" val="单击此处添加文本"/>
  <p:tag name="KSO_WM_UNIT_TEXT_FILL_FORE_SCHEMECOLOR_INDEX" val="14"/>
  <p:tag name="KSO_WM_UNIT_TEXT_FILL_FORE_SCHEMECOLOR_INDEX_BRIGHTNESS" val="0"/>
  <p:tag name="KSO_WM_UNIT_TEXT_FILL_TYPE" val="1"/>
  <p:tag name="KSO_WM_UNIT_TYPE" val="l_h_a"/>
  <p:tag name="KSO_WM_UNIT_VALUE" val="14"/>
</p:tagLst>
</file>

<file path=ppt/tags/tag105.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VERSION" val="3"/>
  <p:tag name="KSO_WM_TAG_VERSION" val="3.0"/>
  <p:tag name="KSO_WM_TEMPLATE_CATEGORY" val="custom"/>
  <p:tag name="KSO_WM_TEMPLATE_INDEX" val="20230231"/>
  <p:tag name="KSO_WM_UNIT_COMPATIBLE" val="0"/>
  <p:tag name="KSO_WM_UNIT_DIAGRAM_ISNUMVISUAL" val="0"/>
  <p:tag name="KSO_WM_UNIT_DIAGRAM_ISREFERUNIT" val="0"/>
  <p:tag name="KSO_WM_UNIT_HIGHLIGHT" val="0"/>
  <p:tag name="KSO_WM_UNIT_ID" val="custom20230231_6*l_h_i*1_6_2"/>
  <p:tag name="KSO_WM_UNIT_INDEX" val="1_6_2"/>
  <p:tag name="KSO_WM_UNIT_LAYERLEVEL" val="1_1_1"/>
  <p:tag name="KSO_WM_UNIT_SUBTYPE" val="d"/>
  <p:tag name="KSO_WM_UNIT_TEXT_FORE_SCHEMECOLOR_INDEX" val="6"/>
  <p:tag name="KSO_WM_UNIT_TEXT_FORE_SCHEMECOLOR_INDEX_BRIGHTNESS" val="0.8"/>
  <p:tag name="KSO_WM_UNIT_TEXT_LINE_FILL_TYPE" val="2"/>
  <p:tag name="KSO_WM_UNIT_TYPE" val="l_h_i"/>
</p:tagLst>
</file>

<file path=ppt/tags/tag106.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VERSION" val="3"/>
  <p:tag name="KSO_WM_TAG_VERSION" val="3.0"/>
  <p:tag name="KSO_WM_TEMPLATE_CATEGORY" val="custom"/>
  <p:tag name="KSO_WM_TEMPLATE_INDEX" val="20230231"/>
  <p:tag name="KSO_WM_UNIT_COMPATIBLE" val="0"/>
  <p:tag name="KSO_WM_UNIT_DIAGRAM_ISNUMVISUAL" val="0"/>
  <p:tag name="KSO_WM_UNIT_DIAGRAM_ISREFERUNIT" val="0"/>
  <p:tag name="KSO_WM_UNIT_HIGHLIGHT" val="0"/>
  <p:tag name="KSO_WM_UNIT_ID" val="custom20230231_6*l_h_a*1_6_1"/>
  <p:tag name="KSO_WM_UNIT_INDEX" val="1_6_1"/>
  <p:tag name="KSO_WM_UNIT_ISCONTENTSTITLE" val="0"/>
  <p:tag name="KSO_WM_UNIT_ISNUMDGMTITLE" val="0"/>
  <p:tag name="KSO_WM_UNIT_LAYERLEVEL" val="1_1_1"/>
  <p:tag name="KSO_WM_UNIT_NOCLEAR" val="0"/>
  <p:tag name="KSO_WM_UNIT_PRESET_TEXT" val="单击此处添加文本"/>
  <p:tag name="KSO_WM_UNIT_TEXT_FILL_FORE_SCHEMECOLOR_INDEX" val="14"/>
  <p:tag name="KSO_WM_UNIT_TEXT_FILL_FORE_SCHEMECOLOR_INDEX_BRIGHTNESS" val="0"/>
  <p:tag name="KSO_WM_UNIT_TEXT_FILL_TYPE" val="1"/>
  <p:tag name="KSO_WM_UNIT_TYPE" val="l_h_a"/>
  <p:tag name="KSO_WM_UNIT_VALUE" val="12"/>
</p:tagLst>
</file>

<file path=ppt/tags/tag107.xml><?xml version="1.0" encoding="utf-8"?>
<p:tagLst xmlns:p="http://schemas.openxmlformats.org/presentationml/2006/main">
  <p:tag name="KSO_WM_BEAUTIFY_FLAG" val="#wm#"/>
  <p:tag name="KSO_WM_DIAGRAM_GROUP_CODE" val="l1-1"/>
  <p:tag name="KSO_WM_SLIDE_DIAGTYPE" val="l"/>
  <p:tag name="KSO_WM_SLIDE_ID" val="custom20230231_6"/>
  <p:tag name="KSO_WM_SLIDE_INDEX" val="6"/>
  <p:tag name="KSO_WM_SLIDE_ITEM_CNT" val="6"/>
  <p:tag name="KSO_WM_SLIDE_LAYOUT" val="a_b_l"/>
  <p:tag name="KSO_WM_SLIDE_LAYOUT_CNT" val="1_1_1"/>
  <p:tag name="KSO_WM_SLIDE_SUBTYPE" val="diag"/>
  <p:tag name="KSO_WM_SLIDE_TYPE" val="contents"/>
  <p:tag name="KSO_WM_SPECIAL_SOURCE" val="bdnull"/>
  <p:tag name="KSO_WM_TAG_VERSION" val="3.0"/>
  <p:tag name="KSO_WM_TEMPLATE_CATEGORY" val="custom"/>
  <p:tag name="KSO_WM_TEMPLATE_COLOR_TYPE" val="0"/>
  <p:tag name="KSO_WM_TEMPLATE_INDEX" val="20230231"/>
  <p:tag name="KSO_WM_TEMPLATE_MASTER_TYPE" val="0"/>
  <p:tag name="KSO_WM_TEMPLATE_SUBCATEGORY" val="29"/>
</p:tagLst>
</file>

<file path=ppt/tags/tag108.xml><?xml version="1.0" encoding="utf-8"?>
<p:tagLst xmlns:p="http://schemas.openxmlformats.org/presentationml/2006/main">
  <p:tag name="KSO_WM_BEAUTIFY_FLAG" val="#wm#"/>
  <p:tag name="KSO_WM_TAG_VERSION" val="3.0"/>
  <p:tag name="KSO_WM_TEMPLATE_CATEGORY" val="custom"/>
  <p:tag name="KSO_WM_TEMPLATE_INDEX" val="20230231"/>
  <p:tag name="KSO_WM_UNIT_COMPATIBLE" val="0"/>
  <p:tag name="KSO_WM_UNIT_CONTENT_GROUP_TYPE" val="contentchip"/>
  <p:tag name="KSO_WM_UNIT_DIAGRAM_ISNUMVISUAL" val="0"/>
  <p:tag name="KSO_WM_UNIT_DIAGRAM_ISREFERUNIT" val="0"/>
  <p:tag name="KSO_WM_UNIT_HIGHLIGHT" val="0"/>
  <p:tag name="KSO_WM_UNIT_ID" val="custom20230231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109.xml><?xml version="1.0" encoding="utf-8"?>
<p:tagLst xmlns:p="http://schemas.openxmlformats.org/presentationml/2006/main">
  <p:tag name="KSO_WM_BEAUTIFY_FLAG" val="#wm#"/>
  <p:tag name="KSO_WM_TAG_VERSION" val="3.0"/>
  <p:tag name="KSO_WM_TEMPLATE_CATEGORY" val="custom"/>
  <p:tag name="KSO_WM_TEMPLATE_INDEX" val="20230231"/>
  <p:tag name="KSO_WM_UNIT_COMPATIBLE" val="1"/>
  <p:tag name="KSO_WM_UNIT_CONTENT_GROUP_TYPE" val="contentchip"/>
  <p:tag name="KSO_WM_UNIT_DIAGRAM_ISNUMVISUAL" val="0"/>
  <p:tag name="KSO_WM_UNIT_DIAGRAM_ISREFERUNIT" val="0"/>
  <p:tag name="KSO_WM_UNIT_HIGHLIGHT" val="0"/>
  <p:tag name="KSO_WM_UNIT_ID" val="custom20230231_7*e*1"/>
  <p:tag name="KSO_WM_UNIT_INDEX" val="1"/>
  <p:tag name="KSO_WM_UNIT_LAYERLEVEL" val="1"/>
  <p:tag name="KSO_WM_UNIT_NOCLEAR" val="0"/>
  <p:tag name="KSO_WM_UNIT_PRESET_TEXT" val="01"/>
  <p:tag name="KSO_WM_UNIT_TEXT_FILL_FORE_SCHEMECOLOR_INDEX_1" val="14"/>
  <p:tag name="KSO_WM_UNIT_TEXT_FILL_FORE_SCHEMECOLOR_INDEX_1_BRIGHTNESS" val="0"/>
  <p:tag name="KSO_WM_UNIT_TEXT_FILL_FORE_SCHEMECOLOR_INDEX_1_POS" val="0"/>
  <p:tag name="KSO_WM_UNIT_TEXT_FILL_FORE_SCHEMECOLOR_INDEX_1_TRANS" val="0"/>
  <p:tag name="KSO_WM_UNIT_TEXT_FILL_FORE_SCHEMECOLOR_INDEX_2" val="5"/>
  <p:tag name="KSO_WM_UNIT_TEXT_FILL_FORE_SCHEMECOLOR_INDEX_2_BRIGHTNESS" val="0.8"/>
  <p:tag name="KSO_WM_UNIT_TEXT_FILL_FORE_SCHEMECOLOR_INDEX_2_POS" val="1"/>
  <p:tag name="KSO_WM_UNIT_TEXT_FILL_FORE_SCHEMECOLOR_INDEX_2_TRANS" val="0"/>
  <p:tag name="KSO_WM_UNIT_TEXT_FILL_GRADIENT_ANGLE" val="90"/>
  <p:tag name="KSO_WM_UNIT_TEXT_FILL_GRADIENT_DIRECTION" val="1"/>
  <p:tag name="KSO_WM_UNIT_TEXT_FILL_GRADIENT_TYPE" val="0"/>
  <p:tag name="KSO_WM_UNIT_TEXT_FILL_TYPE" val="3"/>
  <p:tag name="KSO_WM_UNIT_TEXT_SHADOW_SCHEMECOLOR_INDEX" val="14"/>
  <p:tag name="KSO_WM_UNIT_TEXT_SHADOW_SCHEMECOLOR_INDEX_BRIGHTNESS" val="0"/>
  <p:tag name="KSO_WM_UNIT_TYPE" val="e"/>
  <p:tag name="KSO_WM_UNIT_VALUE" val="6"/>
</p:tagLst>
</file>

<file path=ppt/tags/tag110.xml><?xml version="1.0" encoding="utf-8"?>
<p:tagLst xmlns:p="http://schemas.openxmlformats.org/presentationml/2006/main">
  <p:tag name="KSO_WM_BEAUTIFY_FLAG" val="#wm#"/>
  <p:tag name="KSO_WM_SLIDE_CONTENT_AREA" val="{&quot;left&quot;:&quot;47.6&quot;,&quot;top&quot;:&quot;90.3&quot;,&quot;width&quot;:&quot;813.35&quot;,&quot;height&quot;:&quot;359.65&quot;}"/>
  <p:tag name="KSO_WM_SLIDE_ID" val="custom20230231_7"/>
  <p:tag name="KSO_WM_SLIDE_INDEX" val="7"/>
  <p:tag name="KSO_WM_SLIDE_ITEM_CNT" val="0"/>
  <p:tag name="KSO_WM_SLIDE_LAYOUT" val="a_e"/>
  <p:tag name="KSO_WM_SLIDE_LAYOUT_CNT" val="1_1"/>
  <p:tag name="KSO_WM_SLIDE_SUBTYPE" val="pureTxt"/>
  <p:tag name="KSO_WM_SLIDE_TYPE" val="sectionTitle"/>
  <p:tag name="KSO_WM_SPECIAL_SOURCE" val="bdnull"/>
  <p:tag name="KSO_WM_TAG_VERSION" val="3.0"/>
  <p:tag name="KSO_WM_TEMPLATE_CATEGORY" val="custom"/>
  <p:tag name="KSO_WM_TEMPLATE_COLOR_TYPE" val="0"/>
  <p:tag name="KSO_WM_TEMPLATE_INDEX" val="20230231"/>
  <p:tag name="KSO_WM_TEMPLATE_MASTER_TYPE" val="0"/>
  <p:tag name="KSO_WM_TEMPLATE_SUBCATEGORY" val="29"/>
</p:tagLst>
</file>

<file path=ppt/tags/tag11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3"/>
  <p:tag name="KSO_WM_UNIT_INDEX" val="1_3_3"/>
  <p:tag name="KSO_WM_UNIT_LAYERLEVEL" val="1_1_1"/>
  <p:tag name="KSO_WM_UNIT_TYPE" val="l_h_i"/>
</p:tagLst>
</file>

<file path=ppt/tags/tag112.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4"/>
  <p:tag name="KSO_WM_UNIT_INDEX" val="1_3_4"/>
  <p:tag name="KSO_WM_UNIT_LAYERLEVEL" val="1_1_1"/>
  <p:tag name="KSO_WM_UNIT_TYPE" val="l_h_i"/>
</p:tagLst>
</file>

<file path=ppt/tags/tag113.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3_1"/>
  <p:tag name="KSO_WM_UNIT_INDEX" val="1_3_1"/>
  <p:tag name="KSO_WM_UNIT_LAYERLEVEL" val="1_1_1"/>
  <p:tag name="KSO_WM_UNIT_TYPE" val="l_h_i"/>
</p:tagLst>
</file>

<file path=ppt/tags/tag114.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2"/>
  <p:tag name="KSO_WM_UNIT_INDEX" val="1_3_2"/>
  <p:tag name="KSO_WM_UNIT_LAYERLEVEL" val="1_1_1"/>
  <p:tag name="KSO_WM_UNIT_TYPE" val="l_h_i"/>
</p:tagLst>
</file>

<file path=ppt/tags/tag115.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3"/>
  <p:tag name="KSO_WM_UNIT_INDEX" val="1_1_3"/>
  <p:tag name="KSO_WM_UNIT_LAYERLEVEL" val="1_1_1"/>
  <p:tag name="KSO_WM_UNIT_TYPE" val="l_h_i"/>
</p:tagLst>
</file>

<file path=ppt/tags/tag116.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4"/>
  <p:tag name="KSO_WM_UNIT_INDEX" val="1_1_4"/>
  <p:tag name="KSO_WM_UNIT_LAYERLEVEL" val="1_1_1"/>
  <p:tag name="KSO_WM_UNIT_TYPE" val="l_h_i"/>
</p:tagLst>
</file>

<file path=ppt/tags/tag117.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1_1"/>
  <p:tag name="KSO_WM_UNIT_INDEX" val="1_1_1"/>
  <p:tag name="KSO_WM_UNIT_LAYERLEVEL" val="1_1_1"/>
  <p:tag name="KSO_WM_UNIT_TYPE" val="l_h_i"/>
</p:tagLst>
</file>

<file path=ppt/tags/tag118.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2"/>
  <p:tag name="KSO_WM_UNIT_INDEX" val="1_1_2"/>
  <p:tag name="KSO_WM_UNIT_LAYERLEVEL" val="1_1_1"/>
  <p:tag name="KSO_WM_UNIT_TYPE" val="l_h_i"/>
</p:tagLst>
</file>

<file path=ppt/tags/tag11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1_1"/>
  <p:tag name="KSO_WM_UNIT_INDEX" val="1_1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12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3_1"/>
  <p:tag name="KSO_WM_UNIT_INDEX" val="1_3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12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3"/>
  <p:tag name="KSO_WM_UNIT_INDEX" val="1_2_3"/>
  <p:tag name="KSO_WM_UNIT_LAYERLEVEL" val="1_1_1"/>
  <p:tag name="KSO_WM_UNIT_TYPE" val="l_h_i"/>
</p:tagLst>
</file>

<file path=ppt/tags/tag122.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4"/>
  <p:tag name="KSO_WM_UNIT_INDEX" val="1_2_4"/>
  <p:tag name="KSO_WM_UNIT_LAYERLEVEL" val="1_1_1"/>
  <p:tag name="KSO_WM_UNIT_TYPE" val="l_h_i"/>
</p:tagLst>
</file>

<file path=ppt/tags/tag123.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000000&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2_1"/>
  <p:tag name="KSO_WM_UNIT_INDEX" val="1_2_1"/>
  <p:tag name="KSO_WM_UNIT_LAYERLEVEL" val="1_1_1"/>
  <p:tag name="KSO_WM_UNIT_TYPE" val="l_h_i"/>
</p:tagLst>
</file>

<file path=ppt/tags/tag124.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2"/>
  <p:tag name="KSO_WM_UNIT_INDEX" val="1_2_2"/>
  <p:tag name="KSO_WM_UNIT_LAYERLEVEL" val="1_1_1"/>
  <p:tag name="KSO_WM_UNIT_TYPE" val="l_h_i"/>
</p:tagLst>
</file>

<file path=ppt/tags/tag125.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3"/>
  <p:tag name="KSO_WM_UNIT_INDEX" val="1_4_3"/>
  <p:tag name="KSO_WM_UNIT_LAYERLEVEL" val="1_1_1"/>
  <p:tag name="KSO_WM_UNIT_TYPE" val="l_h_i"/>
</p:tagLst>
</file>

<file path=ppt/tags/tag126.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4"/>
  <p:tag name="KSO_WM_UNIT_INDEX" val="1_4_4"/>
  <p:tag name="KSO_WM_UNIT_LAYERLEVEL" val="1_1_1"/>
  <p:tag name="KSO_WM_UNIT_TYPE" val="l_h_i"/>
</p:tagLst>
</file>

<file path=ppt/tags/tag127.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4_1"/>
  <p:tag name="KSO_WM_UNIT_INDEX" val="1_4_1"/>
  <p:tag name="KSO_WM_UNIT_LAYERLEVEL" val="1_1_1"/>
  <p:tag name="KSO_WM_UNIT_TYPE" val="l_h_i"/>
</p:tagLst>
</file>

<file path=ppt/tags/tag128.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2"/>
  <p:tag name="KSO_WM_UNIT_INDEX" val="1_4_2"/>
  <p:tag name="KSO_WM_UNIT_LAYERLEVEL" val="1_1_1"/>
  <p:tag name="KSO_WM_UNIT_TYPE" val="l_h_i"/>
</p:tagLst>
</file>

<file path=ppt/tags/tag12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4_1"/>
  <p:tag name="KSO_WM_UNIT_INDEX" val="1_4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13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2_1"/>
  <p:tag name="KSO_WM_UNIT_INDEX" val="1_2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13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5"/>
  <p:tag name="KSO_WM_UNIT_HIGHLIGHT" val="0"/>
  <p:tag name="KSO_WM_UNIT_ID" val="diagram20231354_3*l_h_i*1_1_1"/>
  <p:tag name="KSO_WM_UNIT_INDEX" val="1_1_1"/>
  <p:tag name="KSO_WM_UNIT_LAYERLEVEL" val="1_1_1"/>
  <p:tag name="KSO_WM_UNIT_TYPE" val="l_h_i"/>
</p:tagLst>
</file>

<file path=ppt/tags/tag13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1_1"/>
  <p:tag name="KSO_WM_UNIT_INDEX" val="1_1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133.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5"/>
  <p:tag name="KSO_WM_UNIT_HIGHLIGHT" val="0"/>
  <p:tag name="KSO_WM_UNIT_ID" val="diagram20231354_3*l_h_i*1_1_2"/>
  <p:tag name="KSO_WM_UNIT_INDEX" val="1_1_2"/>
  <p:tag name="KSO_WM_UNIT_LAYERLEVEL" val="1_1_1"/>
  <p:tag name="KSO_WM_UNIT_TYPE" val="l_h_i"/>
</p:tagLst>
</file>

<file path=ppt/tags/tag134.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6"/>
  <p:tag name="KSO_WM_UNIT_HIGHLIGHT" val="0"/>
  <p:tag name="KSO_WM_UNIT_ID" val="diagram20231354_3*l_h_i*1_2_1"/>
  <p:tag name="KSO_WM_UNIT_INDEX" val="1_2_1"/>
  <p:tag name="KSO_WM_UNIT_LAYERLEVEL" val="1_1_1"/>
  <p:tag name="KSO_WM_UNIT_TYPE" val="l_h_i"/>
</p:tagLst>
</file>

<file path=ppt/tags/tag13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2_1"/>
  <p:tag name="KSO_WM_UNIT_INDEX" val="1_2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136.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6"/>
  <p:tag name="KSO_WM_UNIT_HIGHLIGHT" val="0"/>
  <p:tag name="KSO_WM_UNIT_ID" val="diagram20231354_3*l_h_i*1_2_2"/>
  <p:tag name="KSO_WM_UNIT_INDEX" val="1_2_2"/>
  <p:tag name="KSO_WM_UNIT_LAYERLEVEL" val="1_1_1"/>
  <p:tag name="KSO_WM_UNIT_TYPE" val="l_h_i"/>
</p:tagLst>
</file>

<file path=ppt/tags/tag137.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7"/>
  <p:tag name="KSO_WM_UNIT_HIGHLIGHT" val="0"/>
  <p:tag name="KSO_WM_UNIT_ID" val="diagram20231354_3*l_h_i*1_3_1"/>
  <p:tag name="KSO_WM_UNIT_INDEX" val="1_3_1"/>
  <p:tag name="KSO_WM_UNIT_LAYERLEVEL" val="1_1_1"/>
  <p:tag name="KSO_WM_UNIT_TYPE" val="l_h_i"/>
</p:tagLst>
</file>

<file path=ppt/tags/tag13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3_1"/>
  <p:tag name="KSO_WM_UNIT_INDEX" val="1_3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139.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7"/>
  <p:tag name="KSO_WM_UNIT_HIGHLIGHT" val="0"/>
  <p:tag name="KSO_WM_UNIT_ID" val="diagram20231354_3*l_h_i*1_3_2"/>
  <p:tag name="KSO_WM_UNIT_INDEX" val="1_3_2"/>
  <p:tag name="KSO_WM_UNIT_LAYERLEVEL" val="1_1_1"/>
  <p:tag name="KSO_WM_UNIT_TYPE" val="l_h_i"/>
</p:tagLst>
</file>

<file path=ppt/tags/tag140.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8"/>
  <p:tag name="KSO_WM_UNIT_HIGHLIGHT" val="0"/>
  <p:tag name="KSO_WM_UNIT_ID" val="diagram20231354_3*l_h_i*1_4_1"/>
  <p:tag name="KSO_WM_UNIT_INDEX" val="1_4_1"/>
  <p:tag name="KSO_WM_UNIT_LAYERLEVEL" val="1_1_1"/>
  <p:tag name="KSO_WM_UNIT_TYPE" val="l_h_i"/>
</p:tagLst>
</file>

<file path=ppt/tags/tag14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4_1"/>
  <p:tag name="KSO_WM_UNIT_INDEX" val="1_4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142.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8"/>
  <p:tag name="KSO_WM_UNIT_HIGHLIGHT" val="0"/>
  <p:tag name="KSO_WM_UNIT_ID" val="diagram20231354_3*l_h_i*1_4_2"/>
  <p:tag name="KSO_WM_UNIT_INDEX" val="1_4_2"/>
  <p:tag name="KSO_WM_UNIT_LAYERLEVEL" val="1_1_1"/>
  <p:tag name="KSO_WM_UNIT_TYPE" val="l_h_i"/>
</p:tagLst>
</file>

<file path=ppt/tags/tag143.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999999761581421},{&quot;brightness&quot;:0,&quot;colorType&quot;:1,&quot;foreColorIndex&quot;:5,&quot;pos&quot;:0.25,&quot;transparency&quot;:1}],&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
  <p:tag name="KSO_WM_UNIT_INDEX" val="1_1"/>
  <p:tag name="KSO_WM_UNIT_LAYERLEVEL" val="1_1"/>
  <p:tag name="KSO_WM_UNIT_TYPE" val="l_i"/>
</p:tagLst>
</file>

<file path=ppt/tags/tag144.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999999761581421},{&quot;brightness&quot;:0,&quot;colorType&quot;:1,&quot;foreColorIndex&quot;:5,&quot;pos&quot;:0.25,&quot;transparency&quot;:1}],&quot;type&quot;:3},&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2"/>
  <p:tag name="KSO_WM_UNIT_INDEX" val="1_2"/>
  <p:tag name="KSO_WM_UNIT_LAYERLEVEL" val="1_1"/>
  <p:tag name="KSO_WM_UNIT_LINE_FORE_SCHEMECOLOR_INDEX" val="5"/>
  <p:tag name="KSO_WM_UNIT_TYPE" val="l_i"/>
</p:tagLst>
</file>

<file path=ppt/tags/tag145.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00000011920929},{&quot;brightness&quot;:0,&quot;colorType&quot;:1,&quot;foreColorIndex&quot;:5,&quot;pos&quot;:0,&quot;transparency&quot;:1}],&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3"/>
  <p:tag name="KSO_WM_UNIT_INDEX" val="1_3"/>
  <p:tag name="KSO_WM_UNIT_LAYERLEVEL" val="1_1"/>
  <p:tag name="KSO_WM_UNIT_TYPE" val="l_i"/>
</p:tagLst>
</file>

<file path=ppt/tags/tag146.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00000011920929},{&quot;brightness&quot;:0,&quot;colorType&quot;:1,&quot;foreColorIndex&quot;:5,&quot;pos&quot;:0,&quot;transparency&quot;:1}],&quot;type&quot;:3},&quot;glow&quot;:{&quot;colorType&quot;:0},&quot;line&quot;:{&quot;solidLine&quot;:{&quot;brightness&quot;:0,&quot;colorType&quot;:1,&quot;foreColorIndex&quot;:5,&quot;transparency&quot;:0.8500000238418579},&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4"/>
  <p:tag name="KSO_WM_UNIT_INDEX" val="1_4"/>
  <p:tag name="KSO_WM_UNIT_LAYERLEVEL" val="1_1"/>
  <p:tag name="KSO_WM_UNIT_LINE_FORE_SCHEMECOLOR_INDEX" val="5"/>
  <p:tag name="KSO_WM_UNIT_TYPE" val="l_i"/>
</p:tagLst>
</file>

<file path=ppt/tags/tag147.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600000023841857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5"/>
  <p:tag name="KSO_WM_UNIT_INDEX" val="1_5"/>
  <p:tag name="KSO_WM_UNIT_LAYERLEVEL" val="1_1"/>
  <p:tag name="KSO_WM_UNIT_TYPE" val="l_i"/>
</p:tagLst>
</file>

<file path=ppt/tags/tag148.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6"/>
  <p:tag name="KSO_WM_UNIT_INDEX" val="1_6"/>
  <p:tag name="KSO_WM_UNIT_LAYERLEVEL" val="1_1"/>
  <p:tag name="KSO_WM_UNIT_TYPE" val="l_i"/>
</p:tagLst>
</file>

<file path=ppt/tags/tag149.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7"/>
  <p:tag name="KSO_WM_UNIT_INDEX" val="1_7"/>
  <p:tag name="KSO_WM_UNIT_LAYERLEVEL" val="1_1"/>
  <p:tag name="KSO_WM_UNIT_LINE_FORE_SCHEMECOLOR_INDEX" val="5"/>
  <p:tag name="KSO_WM_UNIT_TYPE" val="l_i"/>
</p:tagLst>
</file>

<file path=ppt/tags/tag150.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8"/>
  <p:tag name="KSO_WM_UNIT_INDEX" val="1_8"/>
  <p:tag name="KSO_WM_UNIT_LAYERLEVEL" val="1_1"/>
  <p:tag name="KSO_WM_UNIT_LINE_FORE_SCHEMECOLOR_INDEX" val="5"/>
  <p:tag name="KSO_WM_UNIT_TYPE" val="l_i"/>
</p:tagLst>
</file>

<file path=ppt/tags/tag151.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9"/>
  <p:tag name="KSO_WM_UNIT_INDEX" val="1_9"/>
  <p:tag name="KSO_WM_UNIT_LAYERLEVEL" val="1_1"/>
  <p:tag name="KSO_WM_UNIT_LINE_FORE_SCHEMECOLOR_INDEX" val="5"/>
  <p:tag name="KSO_WM_UNIT_TYPE" val="l_i"/>
</p:tagLst>
</file>

<file path=ppt/tags/tag152.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0"/>
  <p:tag name="KSO_WM_UNIT_INDEX" val="1_10"/>
  <p:tag name="KSO_WM_UNIT_LAYERLEVEL" val="1_1"/>
  <p:tag name="KSO_WM_UNIT_TYPE" val="l_i"/>
</p:tagLst>
</file>

<file path=ppt/tags/tag153.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1"/>
  <p:tag name="KSO_WM_UNIT_INDEX" val="1_11"/>
  <p:tag name="KSO_WM_UNIT_LAYERLEVEL" val="1_1"/>
  <p:tag name="KSO_WM_UNIT_LINE_FORE_SCHEMECOLOR_INDEX" val="5"/>
  <p:tag name="KSO_WM_UNIT_TYPE" val="l_i"/>
</p:tagLst>
</file>

<file path=ppt/tags/tag154.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2"/>
  <p:tag name="KSO_WM_UNIT_INDEX" val="1_12"/>
  <p:tag name="KSO_WM_UNIT_LAYERLEVEL" val="1_1"/>
  <p:tag name="KSO_WM_UNIT_TYPE" val="l_i"/>
</p:tagLst>
</file>

<file path=ppt/tags/tag155.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3"/>
  <p:tag name="KSO_WM_UNIT_INDEX" val="1_13"/>
  <p:tag name="KSO_WM_UNIT_LAYERLEVEL" val="1_1"/>
  <p:tag name="KSO_WM_UNIT_TYPE" val="l_i"/>
</p:tagLst>
</file>

<file path=ppt/tags/tag156.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4"/>
  <p:tag name="KSO_WM_UNIT_INDEX" val="1_14"/>
  <p:tag name="KSO_WM_UNIT_LAYERLEVEL" val="1_1"/>
  <p:tag name="KSO_WM_UNIT_LINE_FORE_SCHEMECOLOR_INDEX" val="5"/>
  <p:tag name="KSO_WM_UNIT_TYPE" val="l_i"/>
</p:tagLst>
</file>

<file path=ppt/tags/tag157.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5"/>
  <p:tag name="KSO_WM_UNIT_INDEX" val="1_15"/>
  <p:tag name="KSO_WM_UNIT_LAYERLEVEL" val="1_1"/>
  <p:tag name="KSO_WM_UNIT_LINE_FORE_SCHEMECOLOR_INDEX" val="5"/>
  <p:tag name="KSO_WM_UNIT_TYPE" val="l_i"/>
</p:tagLst>
</file>

<file path=ppt/tags/tag158.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6"/>
  <p:tag name="KSO_WM_UNIT_INDEX" val="1_16"/>
  <p:tag name="KSO_WM_UNIT_LAYERLEVEL" val="1_1"/>
  <p:tag name="KSO_WM_UNIT_LINE_FORE_SCHEMECOLOR_INDEX" val="5"/>
  <p:tag name="KSO_WM_UNIT_TYPE" val="l_i"/>
</p:tagLst>
</file>

<file path=ppt/tags/tag159.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7"/>
  <p:tag name="KSO_WM_UNIT_INDEX" val="1_17"/>
  <p:tag name="KSO_WM_UNIT_LAYERLEVEL" val="1_1"/>
  <p:tag name="KSO_WM_UNIT_TYPE" val="l_i"/>
</p:tagLst>
</file>

<file path=ppt/tags/tag160.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8"/>
  <p:tag name="KSO_WM_UNIT_INDEX" val="1_18"/>
  <p:tag name="KSO_WM_UNIT_LAYERLEVEL" val="1_1"/>
  <p:tag name="KSO_WM_UNIT_LINE_FORE_SCHEMECOLOR_INDEX" val="5"/>
  <p:tag name="KSO_WM_UNIT_TYPE" val="l_i"/>
</p:tagLst>
</file>

<file path=ppt/tags/tag161.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9"/>
  <p:tag name="KSO_WM_UNIT_INDEX" val="1_19"/>
  <p:tag name="KSO_WM_UNIT_LAYERLEVEL" val="1_1"/>
  <p:tag name="KSO_WM_UNIT_TYPE" val="l_i"/>
</p:tagLst>
</file>

<file path=ppt/tags/tag162.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20"/>
  <p:tag name="KSO_WM_UNIT_INDEX" val="1_20"/>
  <p:tag name="KSO_WM_UNIT_LAYERLEVEL" val="1_1"/>
  <p:tag name="KSO_WM_UNIT_LINE_FORE_SCHEMECOLOR_INDEX" val="5"/>
  <p:tag name="KSO_WM_UNIT_TYPE" val="l_i"/>
</p:tagLst>
</file>

<file path=ppt/tags/tag163.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1"/>
  <p:tag name="KSO_WM_UNIT_INDEX" val="1_21"/>
  <p:tag name="KSO_WM_UNIT_LAYERLEVEL" val="1_1"/>
  <p:tag name="KSO_WM_UNIT_TYPE" val="l_i"/>
</p:tagLst>
</file>

<file path=ppt/tags/tag164.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2"/>
  <p:tag name="KSO_WM_UNIT_INDEX" val="1_22"/>
  <p:tag name="KSO_WM_UNIT_LAYERLEVEL" val="1_1"/>
  <p:tag name="KSO_WM_UNIT_TYPE" val="l_i"/>
</p:tagLst>
</file>

<file path=ppt/tags/tag165.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3"/>
  <p:tag name="KSO_WM_UNIT_INDEX" val="1_23"/>
  <p:tag name="KSO_WM_UNIT_LAYERLEVEL" val="1_1"/>
  <p:tag name="KSO_WM_UNIT_TYPE" val="l_i"/>
</p:tagLst>
</file>

<file path=ppt/tags/tag166.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4"/>
  <p:tag name="KSO_WM_UNIT_INDEX" val="1_24"/>
  <p:tag name="KSO_WM_UNIT_LAYERLEVEL" val="1_1"/>
  <p:tag name="KSO_WM_UNIT_TYPE" val="l_i"/>
</p:tagLst>
</file>

<file path=ppt/tags/tag167.xml><?xml version="1.0" encoding="utf-8"?>
<p:tagLst xmlns:p="http://schemas.openxmlformats.org/presentationml/2006/main">
  <p:tag name="KSO_WM_BEAUTIFY_FLAG" val="#wm#"/>
  <p:tag name="KSO_WM_DIAGRAM_COLOR_MATCH_VALUE" val="{&quot;shape&quot;:{&quot;fill&quot;:{&quot;gradient&quot;:[{&quot;brightness&quot;:-0.25,&quot;colorType&quot;:1,&quot;foreColorIndex&quot;:5,&quot;pos&quot;:0.9200000166893005,&quot;transparency&quot;:0},{&quot;brightness&quot;:0.800000011920929,&quot;colorType&quot;:1,&quot;foreColorIndex&quot;:5,&quot;pos&quot;:0,&quot;transparency&quot;:0},{&quot;brightness&quot;:0.4000000059604645,&quot;colorType&quot;:1,&quot;foreColorIndex&quot;:5,&quot;pos&quot;:0.4000000059604645,&quot;transparency&quot;:0},{&quot;brightness&quot;:0,&quot;colorType&quot;:1,&quot;foreColorIndex&quot;:5,&quot;pos&quot;:0.6399999856948853,&quot;transparency&quot;:0}],&quot;type&quot;:3},&quot;glow&quot;:{&quot;colorType&quot;:0},&quot;line&quot;:{&quot;type&quot;:0},&quot;shadow&quot;:{&quot;brightness&quot;:0,&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25"/>
  <p:tag name="KSO_WM_UNIT_INDEX" val="1_25"/>
  <p:tag name="KSO_WM_UNIT_LAYERLEVEL" val="1_1"/>
  <p:tag name="KSO_WM_UNIT_TYPE" val="l_i"/>
</p:tagLst>
</file>

<file path=ppt/tags/tag16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1_1"/>
  <p:tag name="KSO_WM_UNIT_INDEX" val="1_1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16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4_1"/>
  <p:tag name="KSO_WM_UNIT_INDEX" val="1_4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17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3_1"/>
  <p:tag name="KSO_WM_UNIT_INDEX" val="1_3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17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2_1"/>
  <p:tag name="KSO_WM_UNIT_INDEX" val="1_2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172.xml><?xml version="1.0" encoding="utf-8"?>
<p:tagLst xmlns:p="http://schemas.openxmlformats.org/presentationml/2006/main">
  <p:tag name="KSO_WM_BEAUTIFY_FLAG" val="#wm#"/>
  <p:tag name="KSO_WM_TAG_VERSION" val="3.0"/>
  <p:tag name="KSO_WM_TEMPLATE_CATEGORY" val="custom"/>
  <p:tag name="KSO_WM_TEMPLATE_INDEX" val="20230231"/>
  <p:tag name="KSO_WM_UNIT_COMPATIBLE" val="0"/>
  <p:tag name="KSO_WM_UNIT_CONTENT_GROUP_TYPE" val="contentchip"/>
  <p:tag name="KSO_WM_UNIT_DIAGRAM_ISNUMVISUAL" val="0"/>
  <p:tag name="KSO_WM_UNIT_DIAGRAM_ISREFERUNIT" val="0"/>
  <p:tag name="KSO_WM_UNIT_HIGHLIGHT" val="0"/>
  <p:tag name="KSO_WM_UNIT_ID" val="custom20230231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173.xml><?xml version="1.0" encoding="utf-8"?>
<p:tagLst xmlns:p="http://schemas.openxmlformats.org/presentationml/2006/main">
  <p:tag name="KSO_WM_BEAUTIFY_FLAG" val="#wm#"/>
  <p:tag name="KSO_WM_TAG_VERSION" val="3.0"/>
  <p:tag name="KSO_WM_TEMPLATE_CATEGORY" val="custom"/>
  <p:tag name="KSO_WM_TEMPLATE_INDEX" val="20230231"/>
  <p:tag name="KSO_WM_UNIT_COMPATIBLE" val="1"/>
  <p:tag name="KSO_WM_UNIT_CONTENT_GROUP_TYPE" val="contentchip"/>
  <p:tag name="KSO_WM_UNIT_DIAGRAM_ISNUMVISUAL" val="0"/>
  <p:tag name="KSO_WM_UNIT_DIAGRAM_ISREFERUNIT" val="0"/>
  <p:tag name="KSO_WM_UNIT_HIGHLIGHT" val="0"/>
  <p:tag name="KSO_WM_UNIT_ID" val="custom20230231_7*e*1"/>
  <p:tag name="KSO_WM_UNIT_INDEX" val="1"/>
  <p:tag name="KSO_WM_UNIT_LAYERLEVEL" val="1"/>
  <p:tag name="KSO_WM_UNIT_NOCLEAR" val="0"/>
  <p:tag name="KSO_WM_UNIT_PRESET_TEXT" val="02"/>
  <p:tag name="KSO_WM_UNIT_TEXT_FILL_FORE_SCHEMECOLOR_INDEX_1" val="14"/>
  <p:tag name="KSO_WM_UNIT_TEXT_FILL_FORE_SCHEMECOLOR_INDEX_1_BRIGHTNESS" val="0"/>
  <p:tag name="KSO_WM_UNIT_TEXT_FILL_FORE_SCHEMECOLOR_INDEX_1_POS" val="0"/>
  <p:tag name="KSO_WM_UNIT_TEXT_FILL_FORE_SCHEMECOLOR_INDEX_1_TRANS" val="0"/>
  <p:tag name="KSO_WM_UNIT_TEXT_FILL_FORE_SCHEMECOLOR_INDEX_2" val="5"/>
  <p:tag name="KSO_WM_UNIT_TEXT_FILL_FORE_SCHEMECOLOR_INDEX_2_BRIGHTNESS" val="0.8"/>
  <p:tag name="KSO_WM_UNIT_TEXT_FILL_FORE_SCHEMECOLOR_INDEX_2_POS" val="1"/>
  <p:tag name="KSO_WM_UNIT_TEXT_FILL_FORE_SCHEMECOLOR_INDEX_2_TRANS" val="0"/>
  <p:tag name="KSO_WM_UNIT_TEXT_FILL_GRADIENT_ANGLE" val="90"/>
  <p:tag name="KSO_WM_UNIT_TEXT_FILL_GRADIENT_DIRECTION" val="1"/>
  <p:tag name="KSO_WM_UNIT_TEXT_FILL_GRADIENT_TYPE" val="0"/>
  <p:tag name="KSO_WM_UNIT_TEXT_FILL_TYPE" val="3"/>
  <p:tag name="KSO_WM_UNIT_TEXT_SHADOW_SCHEMECOLOR_INDEX" val="14"/>
  <p:tag name="KSO_WM_UNIT_TEXT_SHADOW_SCHEMECOLOR_INDEX_BRIGHTNESS" val="0"/>
  <p:tag name="KSO_WM_UNIT_TYPE" val="e"/>
  <p:tag name="KSO_WM_UNIT_VALUE" val="6"/>
</p:tagLst>
</file>

<file path=ppt/tags/tag174.xml><?xml version="1.0" encoding="utf-8"?>
<p:tagLst xmlns:p="http://schemas.openxmlformats.org/presentationml/2006/main">
  <p:tag name="KSO_WM_BEAUTIFY_FLAG" val="#wm#"/>
  <p:tag name="KSO_WM_SLIDE_CONTENT_AREA" val="{&quot;left&quot;:&quot;47.6&quot;,&quot;top&quot;:&quot;90.3&quot;,&quot;width&quot;:&quot;813.35&quot;,&quot;height&quot;:&quot;359.65&quot;}"/>
  <p:tag name="KSO_WM_SLIDE_ID" val="custom20230231_7"/>
  <p:tag name="KSO_WM_SLIDE_INDEX" val="7"/>
  <p:tag name="KSO_WM_SLIDE_ITEM_CNT" val="0"/>
  <p:tag name="KSO_WM_SLIDE_LAYOUT" val="a_e"/>
  <p:tag name="KSO_WM_SLIDE_LAYOUT_CNT" val="1_1"/>
  <p:tag name="KSO_WM_SLIDE_SUBTYPE" val="pureTxt"/>
  <p:tag name="KSO_WM_SLIDE_TYPE" val="sectionTitle"/>
  <p:tag name="KSO_WM_SPECIAL_SOURCE" val="bdnull"/>
  <p:tag name="KSO_WM_TAG_VERSION" val="3.0"/>
  <p:tag name="KSO_WM_TEMPLATE_CATEGORY" val="custom"/>
  <p:tag name="KSO_WM_TEMPLATE_COLOR_TYPE" val="0"/>
  <p:tag name="KSO_WM_TEMPLATE_INDEX" val="20230231"/>
  <p:tag name="KSO_WM_TEMPLATE_MASTER_TYPE" val="0"/>
  <p:tag name="KSO_WM_TEMPLATE_SUBCATEGORY" val="29"/>
</p:tagLst>
</file>

<file path=ppt/tags/tag175.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3_2"/>
  <p:tag name="KSO_WM_UNIT_INDEX" val="1_3_2"/>
  <p:tag name="KSO_WM_UNIT_LAYERLEVEL" val="1_1_1"/>
  <p:tag name="KSO_WM_UNIT_TYPE" val="l_h_i"/>
</p:tagLst>
</file>

<file path=ppt/tags/tag176.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brightness&quot;:0,&quot;colorType&quot;:1,&quot;foreColorIndex&quot;:7,&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3*l_h_i*1_3_3"/>
  <p:tag name="KSO_WM_UNIT_INDEX" val="1_3_3"/>
  <p:tag name="KSO_WM_UNIT_LAYERLEVEL" val="1_1_1"/>
  <p:tag name="KSO_WM_UNIT_TYPE" val="l_h_i"/>
</p:tagLst>
</file>

<file path=ppt/tags/tag177.xml><?xml version="1.0" encoding="utf-8"?>
<p:tagLst xmlns:p="http://schemas.openxmlformats.org/presentationml/2006/main">
  <p:tag name="KSO_WM_BEAUTIFY_FLAG" val="#wm#"/>
  <p:tag name="KSO_WM_DIAGRAM_COLOR_MATCH_VALUE" val="{&quot;shape&quot;:{&quot;fill&quot;:{&quot;solid&quot;:{&quot;brightness&quot;:-0.25,&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3*l_h_i*1_3_1"/>
  <p:tag name="KSO_WM_UNIT_INDEX" val="1_3_1"/>
  <p:tag name="KSO_WM_UNIT_LAYERLEVEL" val="1_1_1"/>
  <p:tag name="KSO_WM_UNIT_TYPE" val="l_h_i"/>
</p:tagLst>
</file>

<file path=ppt/tags/tag17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3_1"/>
  <p:tag name="KSO_WM_UNIT_INDEX" val="1_3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79.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1_2"/>
  <p:tag name="KSO_WM_UNIT_INDEX" val="1_1_2"/>
  <p:tag name="KSO_WM_UNIT_LAYERLEVEL" val="1_1_1"/>
  <p:tag name="KSO_WM_UNIT_TYPE" val="l_h_i"/>
</p:tagLst>
</file>

<file path=ppt/tags/tag180.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quot;colorType&quot;:1,&quot;foreColorIndex&quot;:5,&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3*l_h_i*1_1_3"/>
  <p:tag name="KSO_WM_UNIT_INDEX" val="1_1_3"/>
  <p:tag name="KSO_WM_UNIT_LAYERLEVEL" val="1_1_1"/>
  <p:tag name="KSO_WM_UNIT_TYPE" val="l_h_i"/>
</p:tagLst>
</file>

<file path=ppt/tags/tag181.xml><?xml version="1.0" encoding="utf-8"?>
<p:tagLst xmlns:p="http://schemas.openxmlformats.org/presentationml/2006/main">
  <p:tag name="KSO_WM_BEAUTIFY_FLAG" val="#wm#"/>
  <p:tag name="KSO_WM_DIAGRAM_COLOR_MATCH_VALUE" val="{&quot;shape&quot;:{&quot;fill&quot;:{&quot;solid&quot;:{&quot;brightness&quot;:-0.2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3*l_h_i*1_1_1"/>
  <p:tag name="KSO_WM_UNIT_INDEX" val="1_1_1"/>
  <p:tag name="KSO_WM_UNIT_LAYERLEVEL" val="1_1_1"/>
  <p:tag name="KSO_WM_UNIT_TYPE" val="l_h_i"/>
</p:tagLst>
</file>

<file path=ppt/tags/tag18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1_1"/>
  <p:tag name="KSO_WM_UNIT_INDEX" val="1_1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83.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2_2"/>
  <p:tag name="KSO_WM_UNIT_INDEX" val="1_2_2"/>
  <p:tag name="KSO_WM_UNIT_LAYERLEVEL" val="1_1_1"/>
  <p:tag name="KSO_WM_UNIT_TYPE" val="l_h_i"/>
</p:tagLst>
</file>

<file path=ppt/tags/tag184.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quot;colorType&quot;:1,&quot;foreColorIndex&quot;:6,&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3*l_h_i*1_2_3"/>
  <p:tag name="KSO_WM_UNIT_INDEX" val="1_2_3"/>
  <p:tag name="KSO_WM_UNIT_LAYERLEVEL" val="1_1_1"/>
  <p:tag name="KSO_WM_UNIT_TYPE" val="l_h_i"/>
</p:tagLst>
</file>

<file path=ppt/tags/tag185.xml><?xml version="1.0" encoding="utf-8"?>
<p:tagLst xmlns:p="http://schemas.openxmlformats.org/presentationml/2006/main">
  <p:tag name="KSO_WM_BEAUTIFY_FLAG" val="#wm#"/>
  <p:tag name="KSO_WM_DIAGRAM_COLOR_MATCH_VALUE" val="{&quot;shape&quot;:{&quot;fill&quot;:{&quot;solid&quot;:{&quot;brightness&quot;:-0.25,&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3*l_h_i*1_2_1"/>
  <p:tag name="KSO_WM_UNIT_INDEX" val="1_2_1"/>
  <p:tag name="KSO_WM_UNIT_LAYERLEVEL" val="1_1_1"/>
  <p:tag name="KSO_WM_UNIT_TYPE" val="l_h_i"/>
</p:tagLst>
</file>

<file path=ppt/tags/tag18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2_1"/>
  <p:tag name="KSO_WM_UNIT_INDEX" val="1_2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87.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4_2"/>
  <p:tag name="KSO_WM_UNIT_INDEX" val="1_4_2"/>
  <p:tag name="KSO_WM_UNIT_LAYERLEVEL" val="1_1_1"/>
  <p:tag name="KSO_WM_UNIT_TYPE" val="l_h_i"/>
</p:tagLst>
</file>

<file path=ppt/tags/tag188.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quot;colorType&quot;:1,&quot;foreColorIndex&quot;:8,&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3*l_h_i*1_4_3"/>
  <p:tag name="KSO_WM_UNIT_INDEX" val="1_4_3"/>
  <p:tag name="KSO_WM_UNIT_LAYERLEVEL" val="1_1_1"/>
  <p:tag name="KSO_WM_UNIT_TYPE" val="l_h_i"/>
</p:tagLst>
</file>

<file path=ppt/tags/tag189.xml><?xml version="1.0" encoding="utf-8"?>
<p:tagLst xmlns:p="http://schemas.openxmlformats.org/presentationml/2006/main">
  <p:tag name="KSO_WM_BEAUTIFY_FLAG" val="#wm#"/>
  <p:tag name="KSO_WM_DIAGRAM_COLOR_MATCH_VALUE" val="{&quot;shape&quot;:{&quot;fill&quot;:{&quot;solid&quot;:{&quot;brightness&quot;:-0.25,&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3*l_h_i*1_4_1"/>
  <p:tag name="KSO_WM_UNIT_INDEX" val="1_4_1"/>
  <p:tag name="KSO_WM_UNIT_LAYERLEVEL" val="1_1_1"/>
  <p:tag name="KSO_WM_UNIT_TYPE" val="l_h_i"/>
</p:tagLst>
</file>

<file path=ppt/tags/tag19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4_1"/>
  <p:tag name="KSO_WM_UNIT_INDEX" val="1_4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91.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HIGHLIGHT" val="0"/>
  <p:tag name="KSO_WM_UNIT_ID" val="diagram20231099_3*l_h_f*1_1_1"/>
  <p:tag name="KSO_WM_UNIT_INDEX" val="1_1_1"/>
  <p:tag name="KSO_WM_UNIT_LAYERLEVEL" val="1_1_1"/>
  <p:tag name="KSO_WM_UNIT_LINE_FORE_SCHEMECOLOR_INDEX" val="5"/>
  <p:tag name="KSO_WM_UNIT_NOCLEAR" val="0"/>
  <p:tag name="KSO_WM_UNIT_PRESET_TEXT" val="单击此处输入你的智能图形项正文，文字是您思想的提炼"/>
  <p:tag name="KSO_WM_UNIT_SUBTYPE" val="a"/>
  <p:tag name="KSO_WM_UNIT_TYPE" val="l_h_f"/>
</p:tagLst>
</file>

<file path=ppt/tags/tag192.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1_1"/>
  <p:tag name="KSO_WM_UNIT_INDEX" val="1_1_1"/>
  <p:tag name="KSO_WM_UNIT_LAYERLEVEL" val="1_1_1"/>
  <p:tag name="KSO_WM_UNIT_LINE_FORE_SCHEMECOLOR_INDEX" val="5"/>
  <p:tag name="KSO_WM_UNIT_TYPE" val="l_h_i"/>
</p:tagLst>
</file>

<file path=ppt/tags/tag193.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1_2"/>
  <p:tag name="KSO_WM_UNIT_INDEX" val="1_1_2"/>
  <p:tag name="KSO_WM_UNIT_LAYERLEVEL" val="1_1_1"/>
  <p:tag name="KSO_WM_UNIT_LINE_FORE_SCHEMECOLOR_INDEX" val="5"/>
  <p:tag name="KSO_WM_UNIT_TYPE" val="l_h_i"/>
</p:tagLst>
</file>

<file path=ppt/tags/tag194.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HIGHLIGHT" val="0"/>
  <p:tag name="KSO_WM_UNIT_ID" val="diagram20231099_3*l_h_f*1_2_1"/>
  <p:tag name="KSO_WM_UNIT_INDEX" val="1_2_1"/>
  <p:tag name="KSO_WM_UNIT_LAYERLEVEL" val="1_1_1"/>
  <p:tag name="KSO_WM_UNIT_LINE_FORE_SCHEMECOLOR_INDEX" val="5"/>
  <p:tag name="KSO_WM_UNIT_NOCLEAR" val="0"/>
  <p:tag name="KSO_WM_UNIT_PRESET_TEXT" val="单击此处输入你的智能图形项正文，文字是您思想的提炼"/>
  <p:tag name="KSO_WM_UNIT_SUBTYPE" val="a"/>
  <p:tag name="KSO_WM_UNIT_TYPE" val="l_h_f"/>
</p:tagLst>
</file>

<file path=ppt/tags/tag195.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2_1"/>
  <p:tag name="KSO_WM_UNIT_INDEX" val="1_2_1"/>
  <p:tag name="KSO_WM_UNIT_LAYERLEVEL" val="1_1_1"/>
  <p:tag name="KSO_WM_UNIT_LINE_FORE_SCHEMECOLOR_INDEX" val="5"/>
  <p:tag name="KSO_WM_UNIT_TYPE" val="l_h_i"/>
</p:tagLst>
</file>

<file path=ppt/tags/tag196.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2_2"/>
  <p:tag name="KSO_WM_UNIT_INDEX" val="1_2_2"/>
  <p:tag name="KSO_WM_UNIT_LAYERLEVEL" val="1_1_1"/>
  <p:tag name="KSO_WM_UNIT_LINE_FORE_SCHEMECOLOR_INDEX" val="5"/>
  <p:tag name="KSO_WM_UNIT_TYPE" val="l_h_i"/>
</p:tagLst>
</file>

<file path=ppt/tags/tag197.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HIGHLIGHT" val="0"/>
  <p:tag name="KSO_WM_UNIT_ID" val="diagram20231099_3*l_h_f*1_3_1"/>
  <p:tag name="KSO_WM_UNIT_INDEX" val="1_3_1"/>
  <p:tag name="KSO_WM_UNIT_LAYERLEVEL" val="1_1_1"/>
  <p:tag name="KSO_WM_UNIT_LINE_FORE_SCHEMECOLOR_INDEX" val="5"/>
  <p:tag name="KSO_WM_UNIT_NOCLEAR" val="0"/>
  <p:tag name="KSO_WM_UNIT_PRESET_TEXT" val="单击此处输入你的智能图形项正文，文字是您思想的提炼"/>
  <p:tag name="KSO_WM_UNIT_SUBTYPE" val="a"/>
  <p:tag name="KSO_WM_UNIT_TYPE" val="l_h_f"/>
</p:tagLst>
</file>

<file path=ppt/tags/tag198.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3_1"/>
  <p:tag name="KSO_WM_UNIT_INDEX" val="1_3_1"/>
  <p:tag name="KSO_WM_UNIT_LAYERLEVEL" val="1_1_1"/>
  <p:tag name="KSO_WM_UNIT_LINE_FORE_SCHEMECOLOR_INDEX" val="5"/>
  <p:tag name="KSO_WM_UNIT_TYPE" val="l_h_i"/>
</p:tagLst>
</file>

<file path=ppt/tags/tag199.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3_2"/>
  <p:tag name="KSO_WM_UNIT_INDEX" val="1_3_2"/>
  <p:tag name="KSO_WM_UNIT_LAYERLEVEL" val="1_1_1"/>
  <p:tag name="KSO_WM_UNIT_LINE_FORE_SCHEMECOLOR_INDEX" val="5"/>
  <p:tag name="KSO_WM_UNIT_TYPE" val="l_h_i"/>
</p:tagLst>
</file>

<file path=ppt/tags/tag200.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HIGHLIGHT" val="0"/>
  <p:tag name="KSO_WM_UNIT_ID" val="diagram20231099_3*l_h_f*1_4_1"/>
  <p:tag name="KSO_WM_UNIT_INDEX" val="1_4_1"/>
  <p:tag name="KSO_WM_UNIT_LAYERLEVEL" val="1_1_1"/>
  <p:tag name="KSO_WM_UNIT_LINE_FORE_SCHEMECOLOR_INDEX" val="5"/>
  <p:tag name="KSO_WM_UNIT_NOCLEAR" val="0"/>
  <p:tag name="KSO_WM_UNIT_PRESET_TEXT" val="单击此处输入你的智能图形项正文，文字是您思想的提炼"/>
  <p:tag name="KSO_WM_UNIT_SUBTYPE" val="a"/>
  <p:tag name="KSO_WM_UNIT_TYPE" val="l_h_f"/>
</p:tagLst>
</file>

<file path=ppt/tags/tag201.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4_1"/>
  <p:tag name="KSO_WM_UNIT_INDEX" val="1_4_1"/>
  <p:tag name="KSO_WM_UNIT_LAYERLEVEL" val="1_1_1"/>
  <p:tag name="KSO_WM_UNIT_LINE_FORE_SCHEMECOLOR_INDEX" val="5"/>
  <p:tag name="KSO_WM_UNIT_TYPE" val="l_h_i"/>
</p:tagLst>
</file>

<file path=ppt/tags/tag202.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4_2"/>
  <p:tag name="KSO_WM_UNIT_INDEX" val="1_4_2"/>
  <p:tag name="KSO_WM_UNIT_LAYERLEVEL" val="1_1_1"/>
  <p:tag name="KSO_WM_UNIT_LINE_FORE_SCHEMECOLOR_INDEX" val="5"/>
  <p:tag name="KSO_WM_UNIT_TYPE" val="l_h_i"/>
</p:tagLst>
</file>

<file path=ppt/tags/tag203.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i*1_1_1"/>
  <p:tag name="KSO_WM_UNIT_INDEX" val="1_1_1"/>
  <p:tag name="KSO_WM_UNIT_LAYERLEVEL" val="1_1_1"/>
  <p:tag name="KSO_WM_UNIT_TYPE" val="l_h_i"/>
</p:tagLst>
</file>

<file path=ppt/tags/tag204.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1_2"/>
  <p:tag name="KSO_WM_UNIT_INDEX" val="1_1_2"/>
  <p:tag name="KSO_WM_UNIT_LAYERLEVEL" val="1_1_1"/>
  <p:tag name="KSO_WM_UNIT_TYPE" val="l_h_i"/>
</p:tagLst>
</file>

<file path=ppt/tags/tag20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1_1"/>
  <p:tag name="KSO_WM_UNIT_INDEX" val="1_1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YPE" val="l_h_f"/>
  <p:tag name="KSO_WM_UNIT_VALUE" val="120"/>
</p:tagLst>
</file>

<file path=ppt/tags/tag206.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i*1_2_1"/>
  <p:tag name="KSO_WM_UNIT_INDEX" val="1_2_1"/>
  <p:tag name="KSO_WM_UNIT_LAYERLEVEL" val="1_1_1"/>
  <p:tag name="KSO_WM_UNIT_TYPE" val="l_h_i"/>
</p:tagLst>
</file>

<file path=ppt/tags/tag207.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2_2"/>
  <p:tag name="KSO_WM_UNIT_INDEX" val="1_2_2"/>
  <p:tag name="KSO_WM_UNIT_LAYERLEVEL" val="1_1_1"/>
  <p:tag name="KSO_WM_UNIT_TYPE" val="l_h_i"/>
</p:tagLst>
</file>

<file path=ppt/tags/tag20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2_1"/>
  <p:tag name="KSO_WM_UNIT_INDEX" val="1_2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YPE" val="l_h_f"/>
  <p:tag name="KSO_WM_UNIT_VALUE" val="120"/>
</p:tagLst>
</file>

<file path=ppt/tags/tag209.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i*1_3_1"/>
  <p:tag name="KSO_WM_UNIT_INDEX" val="1_3_1"/>
  <p:tag name="KSO_WM_UNIT_LAYERLEVEL" val="1_1_1"/>
  <p:tag name="KSO_WM_UNIT_TYPE" val="l_h_i"/>
</p:tagLst>
</file>

<file path=ppt/tags/tag210.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3_2"/>
  <p:tag name="KSO_WM_UNIT_INDEX" val="1_3_2"/>
  <p:tag name="KSO_WM_UNIT_LAYERLEVEL" val="1_1_1"/>
  <p:tag name="KSO_WM_UNIT_TYPE" val="l_h_i"/>
</p:tagLst>
</file>

<file path=ppt/tags/tag21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3_1"/>
  <p:tag name="KSO_WM_UNIT_INDEX" val="1_3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YPE" val="l_h_f"/>
  <p:tag name="KSO_WM_UNIT_VALUE" val="120"/>
</p:tagLst>
</file>

<file path=ppt/tags/tag212.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i*1_4_1"/>
  <p:tag name="KSO_WM_UNIT_INDEX" val="1_4_1"/>
  <p:tag name="KSO_WM_UNIT_LAYERLEVEL" val="1_1_1"/>
  <p:tag name="KSO_WM_UNIT_TYPE" val="l_h_i"/>
</p:tagLst>
</file>

<file path=ppt/tags/tag213.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4_2"/>
  <p:tag name="KSO_WM_UNIT_INDEX" val="1_4_2"/>
  <p:tag name="KSO_WM_UNIT_LAYERLEVEL" val="1_1_1"/>
  <p:tag name="KSO_WM_UNIT_TYPE" val="l_h_i"/>
</p:tagLst>
</file>

<file path=ppt/tags/tag21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4_1"/>
  <p:tag name="KSO_WM_UNIT_INDEX" val="1_4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YPE" val="l_h_f"/>
  <p:tag name="KSO_WM_UNIT_VALUE" val="120"/>
</p:tagLst>
</file>

<file path=ppt/tags/tag215.xml><?xml version="1.0" encoding="utf-8"?>
<p:tagLst xmlns:p="http://schemas.openxmlformats.org/presentationml/2006/main">
  <p:tag name="KSO_WM_BEAUTIFY_FLAG" val="#wm#"/>
  <p:tag name="KSO_WM_TAG_VERSION" val="3.0"/>
  <p:tag name="KSO_WM_TEMPLATE_CATEGORY" val="custom"/>
  <p:tag name="KSO_WM_TEMPLATE_INDEX" val="20230231"/>
  <p:tag name="KSO_WM_UNIT_COMPATIBLE" val="0"/>
  <p:tag name="KSO_WM_UNIT_CONTENT_GROUP_TYPE" val="contentchip"/>
  <p:tag name="KSO_WM_UNIT_DIAGRAM_ISNUMVISUAL" val="0"/>
  <p:tag name="KSO_WM_UNIT_DIAGRAM_ISREFERUNIT" val="0"/>
  <p:tag name="KSO_WM_UNIT_HIGHLIGHT" val="0"/>
  <p:tag name="KSO_WM_UNIT_ID" val="custom20230231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216.xml><?xml version="1.0" encoding="utf-8"?>
<p:tagLst xmlns:p="http://schemas.openxmlformats.org/presentationml/2006/main">
  <p:tag name="KSO_WM_BEAUTIFY_FLAG" val="#wm#"/>
  <p:tag name="KSO_WM_TAG_VERSION" val="3.0"/>
  <p:tag name="KSO_WM_TEMPLATE_CATEGORY" val="custom"/>
  <p:tag name="KSO_WM_TEMPLATE_INDEX" val="20230231"/>
  <p:tag name="KSO_WM_UNIT_COMPATIBLE" val="1"/>
  <p:tag name="KSO_WM_UNIT_CONTENT_GROUP_TYPE" val="contentchip"/>
  <p:tag name="KSO_WM_UNIT_DIAGRAM_ISNUMVISUAL" val="0"/>
  <p:tag name="KSO_WM_UNIT_DIAGRAM_ISREFERUNIT" val="0"/>
  <p:tag name="KSO_WM_UNIT_HIGHLIGHT" val="0"/>
  <p:tag name="KSO_WM_UNIT_ID" val="custom20230231_7*e*1"/>
  <p:tag name="KSO_WM_UNIT_INDEX" val="1"/>
  <p:tag name="KSO_WM_UNIT_LAYERLEVEL" val="1"/>
  <p:tag name="KSO_WM_UNIT_NOCLEAR" val="0"/>
  <p:tag name="KSO_WM_UNIT_PRESET_TEXT" val="03"/>
  <p:tag name="KSO_WM_UNIT_TEXT_FILL_FORE_SCHEMECOLOR_INDEX_1" val="14"/>
  <p:tag name="KSO_WM_UNIT_TEXT_FILL_FORE_SCHEMECOLOR_INDEX_1_BRIGHTNESS" val="0"/>
  <p:tag name="KSO_WM_UNIT_TEXT_FILL_FORE_SCHEMECOLOR_INDEX_1_POS" val="0"/>
  <p:tag name="KSO_WM_UNIT_TEXT_FILL_FORE_SCHEMECOLOR_INDEX_1_TRANS" val="0"/>
  <p:tag name="KSO_WM_UNIT_TEXT_FILL_FORE_SCHEMECOLOR_INDEX_2" val="5"/>
  <p:tag name="KSO_WM_UNIT_TEXT_FILL_FORE_SCHEMECOLOR_INDEX_2_BRIGHTNESS" val="0.8"/>
  <p:tag name="KSO_WM_UNIT_TEXT_FILL_FORE_SCHEMECOLOR_INDEX_2_POS" val="1"/>
  <p:tag name="KSO_WM_UNIT_TEXT_FILL_FORE_SCHEMECOLOR_INDEX_2_TRANS" val="0"/>
  <p:tag name="KSO_WM_UNIT_TEXT_FILL_GRADIENT_ANGLE" val="90"/>
  <p:tag name="KSO_WM_UNIT_TEXT_FILL_GRADIENT_DIRECTION" val="1"/>
  <p:tag name="KSO_WM_UNIT_TEXT_FILL_GRADIENT_TYPE" val="0"/>
  <p:tag name="KSO_WM_UNIT_TEXT_FILL_TYPE" val="3"/>
  <p:tag name="KSO_WM_UNIT_TEXT_SHADOW_SCHEMECOLOR_INDEX" val="14"/>
  <p:tag name="KSO_WM_UNIT_TEXT_SHADOW_SCHEMECOLOR_INDEX_BRIGHTNESS" val="0"/>
  <p:tag name="KSO_WM_UNIT_TYPE" val="e"/>
  <p:tag name="KSO_WM_UNIT_VALUE" val="6"/>
</p:tagLst>
</file>

<file path=ppt/tags/tag217.xml><?xml version="1.0" encoding="utf-8"?>
<p:tagLst xmlns:p="http://schemas.openxmlformats.org/presentationml/2006/main">
  <p:tag name="KSO_WM_BEAUTIFY_FLAG" val="#wm#"/>
  <p:tag name="KSO_WM_SLIDE_CONTENT_AREA" val="{&quot;left&quot;:&quot;47.6&quot;,&quot;top&quot;:&quot;90.3&quot;,&quot;width&quot;:&quot;813.35&quot;,&quot;height&quot;:&quot;359.65&quot;}"/>
  <p:tag name="KSO_WM_SLIDE_ID" val="custom20230231_7"/>
  <p:tag name="KSO_WM_SLIDE_INDEX" val="7"/>
  <p:tag name="KSO_WM_SLIDE_ITEM_CNT" val="0"/>
  <p:tag name="KSO_WM_SLIDE_LAYOUT" val="a_e"/>
  <p:tag name="KSO_WM_SLIDE_LAYOUT_CNT" val="1_1"/>
  <p:tag name="KSO_WM_SLIDE_SUBTYPE" val="pureTxt"/>
  <p:tag name="KSO_WM_SLIDE_TYPE" val="sectionTitle"/>
  <p:tag name="KSO_WM_SPECIAL_SOURCE" val="bdnull"/>
  <p:tag name="KSO_WM_TAG_VERSION" val="3.0"/>
  <p:tag name="KSO_WM_TEMPLATE_CATEGORY" val="custom"/>
  <p:tag name="KSO_WM_TEMPLATE_COLOR_TYPE" val="0"/>
  <p:tag name="KSO_WM_TEMPLATE_INDEX" val="20230231"/>
  <p:tag name="KSO_WM_TEMPLATE_MASTER_TYPE" val="0"/>
  <p:tag name="KSO_WM_TEMPLATE_SUBCATEGORY" val="29"/>
</p:tagLst>
</file>

<file path=ppt/tags/tag218.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5"/>
  <p:tag name="KSO_WM_UNIT_HIGHLIGHT" val="0"/>
  <p:tag name="KSO_WM_UNIT_ID" val="diagram20231354_3*l_h_i*1_1_1"/>
  <p:tag name="KSO_WM_UNIT_INDEX" val="1_1_1"/>
  <p:tag name="KSO_WM_UNIT_LAYERLEVEL" val="1_1_1"/>
  <p:tag name="KSO_WM_UNIT_TYPE" val="l_h_i"/>
</p:tagLst>
</file>

<file path=ppt/tags/tag21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1_1"/>
  <p:tag name="KSO_WM_UNIT_INDEX" val="1_1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220.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5"/>
  <p:tag name="KSO_WM_UNIT_HIGHLIGHT" val="0"/>
  <p:tag name="KSO_WM_UNIT_ID" val="diagram20231354_3*l_h_i*1_1_2"/>
  <p:tag name="KSO_WM_UNIT_INDEX" val="1_1_2"/>
  <p:tag name="KSO_WM_UNIT_LAYERLEVEL" val="1_1_1"/>
  <p:tag name="KSO_WM_UNIT_TYPE" val="l_h_i"/>
</p:tagLst>
</file>

<file path=ppt/tags/tag221.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6"/>
  <p:tag name="KSO_WM_UNIT_HIGHLIGHT" val="0"/>
  <p:tag name="KSO_WM_UNIT_ID" val="diagram20231354_3*l_h_i*1_2_1"/>
  <p:tag name="KSO_WM_UNIT_INDEX" val="1_2_1"/>
  <p:tag name="KSO_WM_UNIT_LAYERLEVEL" val="1_1_1"/>
  <p:tag name="KSO_WM_UNIT_TYPE" val="l_h_i"/>
</p:tagLst>
</file>

<file path=ppt/tags/tag22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2_1"/>
  <p:tag name="KSO_WM_UNIT_INDEX" val="1_2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223.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6"/>
  <p:tag name="KSO_WM_UNIT_HIGHLIGHT" val="0"/>
  <p:tag name="KSO_WM_UNIT_ID" val="diagram20231354_3*l_h_i*1_2_2"/>
  <p:tag name="KSO_WM_UNIT_INDEX" val="1_2_2"/>
  <p:tag name="KSO_WM_UNIT_LAYERLEVEL" val="1_1_1"/>
  <p:tag name="KSO_WM_UNIT_TYPE" val="l_h_i"/>
</p:tagLst>
</file>

<file path=ppt/tags/tag224.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7"/>
  <p:tag name="KSO_WM_UNIT_HIGHLIGHT" val="0"/>
  <p:tag name="KSO_WM_UNIT_ID" val="diagram20231354_3*l_h_i*1_3_1"/>
  <p:tag name="KSO_WM_UNIT_INDEX" val="1_3_1"/>
  <p:tag name="KSO_WM_UNIT_LAYERLEVEL" val="1_1_1"/>
  <p:tag name="KSO_WM_UNIT_TYPE" val="l_h_i"/>
</p:tagLst>
</file>

<file path=ppt/tags/tag22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3_1"/>
  <p:tag name="KSO_WM_UNIT_INDEX" val="1_3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226.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7"/>
  <p:tag name="KSO_WM_UNIT_HIGHLIGHT" val="0"/>
  <p:tag name="KSO_WM_UNIT_ID" val="diagram20231354_3*l_h_i*1_3_2"/>
  <p:tag name="KSO_WM_UNIT_INDEX" val="1_3_2"/>
  <p:tag name="KSO_WM_UNIT_LAYERLEVEL" val="1_1_1"/>
  <p:tag name="KSO_WM_UNIT_TYPE" val="l_h_i"/>
</p:tagLst>
</file>

<file path=ppt/tags/tag227.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8"/>
  <p:tag name="KSO_WM_UNIT_HIGHLIGHT" val="0"/>
  <p:tag name="KSO_WM_UNIT_ID" val="diagram20231354_3*l_h_i*1_4_1"/>
  <p:tag name="KSO_WM_UNIT_INDEX" val="1_4_1"/>
  <p:tag name="KSO_WM_UNIT_LAYERLEVEL" val="1_1_1"/>
  <p:tag name="KSO_WM_UNIT_TYPE" val="l_h_i"/>
</p:tagLst>
</file>

<file path=ppt/tags/tag22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4_1"/>
  <p:tag name="KSO_WM_UNIT_INDEX" val="1_4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229.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8"/>
  <p:tag name="KSO_WM_UNIT_HIGHLIGHT" val="0"/>
  <p:tag name="KSO_WM_UNIT_ID" val="diagram20231354_3*l_h_i*1_4_2"/>
  <p:tag name="KSO_WM_UNIT_INDEX" val="1_4_2"/>
  <p:tag name="KSO_WM_UNIT_LAYERLEVEL" val="1_1_1"/>
  <p:tag name="KSO_WM_UNIT_TYPE" val="l_h_i"/>
</p:tagLst>
</file>

<file path=ppt/tags/tag23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00122070312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1_1"/>
  <p:tag name="KSO_WM_UNIT_INDEX" val="1_1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23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00122070312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2_1"/>
  <p:tag name="KSO_WM_UNIT_INDEX" val="1_2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23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00122070312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3_1"/>
  <p:tag name="KSO_WM_UNIT_INDEX" val="1_3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23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00122070312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4_1"/>
  <p:tag name="KSO_WM_UNIT_INDEX" val="1_4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234.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3"/>
  <p:tag name="KSO_WM_UNIT_INDEX" val="1_3_3"/>
  <p:tag name="KSO_WM_UNIT_LAYERLEVEL" val="1_1_1"/>
  <p:tag name="KSO_WM_UNIT_TYPE" val="l_h_i"/>
</p:tagLst>
</file>

<file path=ppt/tags/tag235.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4"/>
  <p:tag name="KSO_WM_UNIT_INDEX" val="1_3_4"/>
  <p:tag name="KSO_WM_UNIT_LAYERLEVEL" val="1_1_1"/>
  <p:tag name="KSO_WM_UNIT_TYPE" val="l_h_i"/>
</p:tagLst>
</file>

<file path=ppt/tags/tag236.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3_1"/>
  <p:tag name="KSO_WM_UNIT_INDEX" val="1_3_1"/>
  <p:tag name="KSO_WM_UNIT_LAYERLEVEL" val="1_1_1"/>
  <p:tag name="KSO_WM_UNIT_TYPE" val="l_h_i"/>
</p:tagLst>
</file>

<file path=ppt/tags/tag237.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2"/>
  <p:tag name="KSO_WM_UNIT_INDEX" val="1_3_2"/>
  <p:tag name="KSO_WM_UNIT_LAYERLEVEL" val="1_1_1"/>
  <p:tag name="KSO_WM_UNIT_TYPE" val="l_h_i"/>
</p:tagLst>
</file>

<file path=ppt/tags/tag238.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3"/>
  <p:tag name="KSO_WM_UNIT_INDEX" val="1_1_3"/>
  <p:tag name="KSO_WM_UNIT_LAYERLEVEL" val="1_1_1"/>
  <p:tag name="KSO_WM_UNIT_TYPE" val="l_h_i"/>
</p:tagLst>
</file>

<file path=ppt/tags/tag239.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4"/>
  <p:tag name="KSO_WM_UNIT_INDEX" val="1_1_4"/>
  <p:tag name="KSO_WM_UNIT_LAYERLEVEL" val="1_1_1"/>
  <p:tag name="KSO_WM_UNIT_TYPE" val="l_h_i"/>
</p:tagLst>
</file>

<file path=ppt/tags/tag240.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1_1"/>
  <p:tag name="KSO_WM_UNIT_INDEX" val="1_1_1"/>
  <p:tag name="KSO_WM_UNIT_LAYERLEVEL" val="1_1_1"/>
  <p:tag name="KSO_WM_UNIT_TYPE" val="l_h_i"/>
</p:tagLst>
</file>

<file path=ppt/tags/tag24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2"/>
  <p:tag name="KSO_WM_UNIT_INDEX" val="1_1_2"/>
  <p:tag name="KSO_WM_UNIT_LAYERLEVEL" val="1_1_1"/>
  <p:tag name="KSO_WM_UNIT_TYPE" val="l_h_i"/>
</p:tagLst>
</file>

<file path=ppt/tags/tag24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1_1"/>
  <p:tag name="KSO_WM_UNIT_INDEX" val="1_1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24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3_1"/>
  <p:tag name="KSO_WM_UNIT_INDEX" val="1_3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244.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3"/>
  <p:tag name="KSO_WM_UNIT_INDEX" val="1_2_3"/>
  <p:tag name="KSO_WM_UNIT_LAYERLEVEL" val="1_1_1"/>
  <p:tag name="KSO_WM_UNIT_TYPE" val="l_h_i"/>
</p:tagLst>
</file>

<file path=ppt/tags/tag245.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4"/>
  <p:tag name="KSO_WM_UNIT_INDEX" val="1_2_4"/>
  <p:tag name="KSO_WM_UNIT_LAYERLEVEL" val="1_1_1"/>
  <p:tag name="KSO_WM_UNIT_TYPE" val="l_h_i"/>
</p:tagLst>
</file>

<file path=ppt/tags/tag246.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000000&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2_1"/>
  <p:tag name="KSO_WM_UNIT_INDEX" val="1_2_1"/>
  <p:tag name="KSO_WM_UNIT_LAYERLEVEL" val="1_1_1"/>
  <p:tag name="KSO_WM_UNIT_TYPE" val="l_h_i"/>
</p:tagLst>
</file>

<file path=ppt/tags/tag247.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2"/>
  <p:tag name="KSO_WM_UNIT_INDEX" val="1_2_2"/>
  <p:tag name="KSO_WM_UNIT_LAYERLEVEL" val="1_1_1"/>
  <p:tag name="KSO_WM_UNIT_TYPE" val="l_h_i"/>
</p:tagLst>
</file>

<file path=ppt/tags/tag248.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3"/>
  <p:tag name="KSO_WM_UNIT_INDEX" val="1_4_3"/>
  <p:tag name="KSO_WM_UNIT_LAYERLEVEL" val="1_1_1"/>
  <p:tag name="KSO_WM_UNIT_TYPE" val="l_h_i"/>
</p:tagLst>
</file>

<file path=ppt/tags/tag249.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4"/>
  <p:tag name="KSO_WM_UNIT_INDEX" val="1_4_4"/>
  <p:tag name="KSO_WM_UNIT_LAYERLEVEL" val="1_1_1"/>
  <p:tag name="KSO_WM_UNIT_TYPE" val="l_h_i"/>
</p:tagLst>
</file>

<file path=ppt/tags/tag250.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4_1"/>
  <p:tag name="KSO_WM_UNIT_INDEX" val="1_4_1"/>
  <p:tag name="KSO_WM_UNIT_LAYERLEVEL" val="1_1_1"/>
  <p:tag name="KSO_WM_UNIT_TYPE" val="l_h_i"/>
</p:tagLst>
</file>

<file path=ppt/tags/tag25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2"/>
  <p:tag name="KSO_WM_UNIT_INDEX" val="1_4_2"/>
  <p:tag name="KSO_WM_UNIT_LAYERLEVEL" val="1_1_1"/>
  <p:tag name="KSO_WM_UNIT_TYPE" val="l_h_i"/>
</p:tagLst>
</file>

<file path=ppt/tags/tag25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4_1"/>
  <p:tag name="KSO_WM_UNIT_INDEX" val="1_4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25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2_1"/>
  <p:tag name="KSO_WM_UNIT_INDEX" val="1_2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254.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自定义 71">
      <a:dk1>
        <a:srgbClr val="000000"/>
      </a:dk1>
      <a:lt1>
        <a:srgbClr val="FFFFFF"/>
      </a:lt1>
      <a:dk2>
        <a:srgbClr val="0D1053"/>
      </a:dk2>
      <a:lt2>
        <a:srgbClr val="F8F8FE"/>
      </a:lt2>
      <a:accent1>
        <a:srgbClr val="EB99FF"/>
      </a:accent1>
      <a:accent2>
        <a:srgbClr val="99C2FF"/>
      </a:accent2>
      <a:accent3>
        <a:srgbClr val="BDBFF4"/>
      </a:accent3>
      <a:accent4>
        <a:srgbClr val="CEF3FE"/>
      </a:accent4>
      <a:accent5>
        <a:srgbClr val="D3FCD0"/>
      </a:accent5>
      <a:accent6>
        <a:srgbClr val="F7FECE"/>
      </a:accent6>
      <a:hlink>
        <a:srgbClr val="0563C1"/>
      </a:hlink>
      <a:folHlink>
        <a:srgbClr val="954F72"/>
      </a:folHlink>
    </a:clrScheme>
    <a:fontScheme name="自定义 11">
      <a:majorFont>
        <a:latin typeface="MiSans Heavy"/>
        <a:ea typeface="MiSans Heavy"/>
        <a:cs typeface="Arial"/>
      </a:majorFont>
      <a:minorFont>
        <a:latin typeface="MiSans"/>
        <a:ea typeface="MiSans"/>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chemeClr val="bg1"/>
        </a:solidFill>
        <a:ln>
          <a:solidFill>
            <a:srgbClr val="DCD6CA"/>
          </a:solidFill>
          <a:prstDash val="solid"/>
        </a:ln>
      </a:spPr>
      <a:bodyPr anchor="ctr" rtlCol="0"/>
      <a:lstStyle>
        <a:defPPr algn="ctr"/>
      </a:lstStyle>
      <a:style>
        <a:lnRef idx="2">
          <a:schemeClr val="accent1">
            <a:shade val="50000"/>
          </a:schemeClr>
        </a:lnRef>
        <a:fillRef idx="1">
          <a:schemeClr val="accent1"/>
        </a:fillRef>
        <a:effectRef idx="0">
          <a:schemeClr val="accent1"/>
        </a:effectRef>
        <a:fontRef idx="minor">
          <a:schemeClr val="lt1"/>
        </a:fontRef>
      </a:style>
    </a:spDef>
  </a:objectDefaults>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TH Sarabun PSK"/>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TH Sarabun PSK"/>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69</Paragraphs>
  <Slides>15</Slides>
  <Notes>5</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15</vt:i4>
      </vt:variant>
    </vt:vector>
  </HeadingPairs>
  <TitlesOfParts>
    <vt:vector baseType="lpstr" size="24">
      <vt:lpstr>Arial</vt:lpstr>
      <vt:lpstr>Calibri</vt:lpstr>
      <vt:lpstr>MiSans Heavy</vt:lpstr>
      <vt:lpstr>MiSans</vt:lpstr>
      <vt:lpstr>Wingdings</vt:lpstr>
      <vt:lpstr>微软雅黑</vt:lpstr>
      <vt:lpstr>Calibri Light</vt:lpstr>
      <vt:lpstr>宋体</vt:lpstr>
      <vt:lpstr>Office Theme</vt:lpstr>
      <vt:lpstr>安全工程理论基础</vt:lpstr>
      <vt:lpstr>目录</vt:lpstr>
      <vt:lpstr>安全工程概述</vt:lpstr>
      <vt:lpstr>安全工程定义</vt:lpstr>
      <vt:lpstr>安全工程的重要性</vt:lpstr>
      <vt:lpstr>安全工程的应用领域</vt:lpstr>
      <vt:lpstr>安全系统工程</vt:lpstr>
      <vt:lpstr>安全系统工程定义</vt:lpstr>
      <vt:lpstr>安全系统工程的基本原理</vt:lpstr>
      <vt:lpstr>安全系统工程的方法论</vt:lpstr>
      <vt:lpstr>危险源辨识与风险评估</vt:lpstr>
      <vt:lpstr>危险源辨识</vt:lpstr>
      <vt:lpstr>风险评估方法</vt:lpstr>
      <vt:lpstr>风险控制措施</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2024-09-10T09:08:23.688</cp:lastPrinted>
  <dcterms:created xsi:type="dcterms:W3CDTF">2024-09-10T01:08:23Z</dcterms:created>
  <dcterms:modified xsi:type="dcterms:W3CDTF">2024-09-10T01:08:26Z</dcterms:modified>
</cp:coreProperties>
</file>