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EE111-B54E-433C-A50C-ED37A6249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1DD0B-BECC-4C43-9D5A-2DA5364A8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3EC2A-D25B-4658-A5EA-34C47A91C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8F157-1EE5-4675-B70C-3E50E5989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82D18-BF4E-4450-95B5-F59448C53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0A8EF-F060-4399-94ED-551EFCA79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0AD8B-1A1B-4EEA-8F7C-4788565EA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5DB19-E008-478B-B976-4EB59A4FE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FF65F-4688-496D-9118-AF65A773C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61A69-99FB-4333-B4A6-666A31D32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168DC-702B-46D0-A78C-B6DE3DE0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1040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配电网自动化提升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配电网自动化现状
 自动化提升目标
 关键技术与设备
 系统设计与实施
 通信与网络优化
 数据处理与分析
 安全与隐私保护
 未来发展趋势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配电网自动化提升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配电网自动化现状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1.配电网自动化已经取得了一定的进展，许多地区已经实现了自动化配电。但是，总体水平仍需提高，存在一些技术和管理方面的问题。</a:t>
            </a:r>
          </a:p>
          <a:p>
            <a:r>
              <a:t>2.随着智能化技术的发展，配电网自动化技术的应用越来越广泛，包括自动化抄表、自动化监测、自动化控制等方面。</a:t>
            </a:r>
          </a:p>
          <a:p>
            <a:r>
              <a:t>3.配电网自动化技术的发展趋势是向更加智能化、自适应化的方向发展，同时需要更加注重网络安全和信息安全的问题。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配电网自动化覆盖率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1.目前，配电网自动化的覆盖率还不高，许多地区仍采用传统的手动配电方式。</a:t>
            </a:r>
          </a:p>
          <a:p>
            <a:r>
              <a:t>2.提高配电网自动化的覆盖率可以提高配电效率，减少停电时间，提高供电可靠性。</a:t>
            </a:r>
          </a:p>
          <a:p>
            <a:r>
              <a:t>3.未来需要加大投入力度，推广配电网自动化技术，提高配电网的自动化覆盖率。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配电网自动化现状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配电网自动化技术水平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1.配电网自动化技术水平已经取得了一定的提升，但是与国际先进水平相比仍有一定的差距。</a:t>
            </a:r>
          </a:p>
          <a:p>
            <a:r>
              <a:t>2.未来需要加强技术研发和创新，提高配电网自动化技术的水平和稳定性。</a:t>
            </a:r>
          </a:p>
          <a:p>
            <a:r>
              <a:t>3.同时，需要加强技术培训和人才培养，提高配电网自动化技术的应用水平。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配电网自动化管理水平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1.配电网自动化管理水平的提高是配电网自动化技术应用的重要保障。</a:t>
            </a:r>
          </a:p>
          <a:p>
            <a:r>
              <a:t>2.目前，配电网自动化管理水平还需要进一步提高，需要完善管理制度和规范，加强管理流程和监督机制。</a:t>
            </a:r>
          </a:p>
          <a:p>
            <a:r>
              <a:t>3.未来需要加强管理和技术培训，提高管理人员的技术水平和管理能力。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自动化提升目标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配电网自动化提升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自动化提升目标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提高供电可靠性和稳定性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1.通过自动化技术，减少人工干预，提高配电网的供电可靠性和稳定性。</a:t>
            </a:r>
          </a:p>
          <a:p>
            <a:r>
              <a:t>2.采用智能监控技术，实时监测配电网运行状态，及时发现和解决潜在问题。</a:t>
            </a:r>
          </a:p>
          <a:p>
            <a:r>
              <a:t>3.运用预测性维护技术，提前预警设备故障，减少停电时间和次数。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优化资源配置，提高效率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1.通过自动化技术，合理分配资源，提高配电网的运行效率。</a:t>
            </a:r>
          </a:p>
          <a:p>
            <a:r>
              <a:t>2.运用数据分析技术，对配电网的运行数据进行实时分析，为优化资源配置提供依据。</a:t>
            </a:r>
          </a:p>
          <a:p>
            <a:r>
              <a:t>3.采用智能调度技术，根据实时需求和能源供应情况，动态调整配电网的运行策略。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自动化提升目标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降低成本，提升经济效益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1.通过自动化技术，降低配电网的运行和维护成本。</a:t>
            </a:r>
          </a:p>
          <a:p>
            <a:r>
              <a:t>2.运用智能化管理技术，提高配电网的管理效率，减少人力成本。</a:t>
            </a:r>
          </a:p>
          <a:p>
            <a:r>
              <a:t>3.采用节能技术，降低配电网的能源消耗，提高企业的经济效益。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提升服务质量，满足客户需求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1.通过自动化技术，提高配电网的服务质量，满足客户的用电需求。</a:t>
            </a:r>
          </a:p>
          <a:p>
            <a:r>
              <a:t>2.运用智能化服务技术，实现客户端的快速响应和定制化服务。</a:t>
            </a:r>
          </a:p>
          <a:p>
            <a:r>
              <a:t>3.加强与客户的信息互动，及时反馈配电网的运行状态和服务情况，提高客户满意度。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自动化提升目标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促进智能化发展，顺应未来趋势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1.通过自动化技术，推动配电网向智能化方向发展，顺应未来能源互联网的发展趋势。</a:t>
            </a:r>
          </a:p>
          <a:p>
            <a:r>
              <a:t>2.运用物联网、大数据、人工智能等先进技术，实现配电网的智能化管理和服务。</a:t>
            </a:r>
          </a:p>
          <a:p>
            <a:r>
              <a:t>3.加强与其他能源产业的协同合作，推动能源互联网的全面发展。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加强信息安全保障，确保网络安全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1.通过自动化技术，加强配电网的信息安全保障，确保网络安全。</a:t>
            </a:r>
          </a:p>
          <a:p>
            <a:r>
              <a:t>2.采用先进的加密技术和防护措施，保护配电网的信息安全和稳定运行。</a:t>
            </a:r>
          </a:p>
          <a:p>
            <a:r>
              <a:t>3.建立完善的信息安全管理制度和应急预案，及时应对网络安全事件。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关键技术与设备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配电网自动化提升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关键技术与设备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智能电网技术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1.智能电网能够实现配电网的自动化管理和优化，提高供电可靠性和效率。</a:t>
            </a:r>
          </a:p>
          <a:p>
            <a:r>
              <a:t>2.智能电网技术包括智能调度、智能变电站、智能配电等多个方面，需要综合考虑。</a:t>
            </a:r>
          </a:p>
          <a:p>
            <a:r>
              <a:t>3.智能电网技术的应用需要与信息技术、物联网技术等相结合，实现智能化和自动化。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配电自动化设备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1.配电自动化设备是实现配电网自动化的关键，包括智能开关、智能环网柜等设备。</a:t>
            </a:r>
          </a:p>
          <a:p>
            <a:r>
              <a:t>2.配电自动化设备需要具备高可靠性、高效率、易维护等特点，以满足配电网自动化的需求。</a:t>
            </a:r>
          </a:p>
          <a:p>
            <a:r>
              <a:t>3.配电自动化设备的选择需要根据具体场景和需求进行匹配，确保设备的适用性和经济性。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关键技术与设备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通信与信息技术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1.通信与信息技术是实现配电网自动化的重要支撑，包括光纤通信、无线通信等技术。</a:t>
            </a:r>
          </a:p>
          <a:p>
            <a:r>
              <a:t>2.通信与信息技术需要具备高稳定性、高数据传输速率、低延迟等特点，以满足配电网自动化的需求。</a:t>
            </a:r>
          </a:p>
          <a:p>
            <a:r>
              <a:t>3.通信与信息技术的应用需要考虑网络安全问题，确保数据传输的可靠性和安全性。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大数据与人工智能技术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1.大数据与人工智能技术是实现配电网智能化的重要手段，能够对配电网数据进行实时分析和处理。</a:t>
            </a:r>
          </a:p>
          <a:p>
            <a:r>
              <a:t>2.大数据与人工智能技术可以帮助实现配电网的预测和决策，提高供电可靠性和效率。</a:t>
            </a:r>
          </a:p>
          <a:p>
            <a:r>
              <a:t>3.大数据与人工智能技术的应用需要考虑数据处理的安全性、隐私保护等问题。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关键技术与设备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分布式能源管理技术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1.分布式能源管理技术是实现配电网自动化的重要环节，可以对分布式能源进行协调和控制。</a:t>
            </a:r>
          </a:p>
          <a:p>
            <a:r>
              <a:t>2.分布式能源管理技术需要具备高效性、可靠性和经济性，以提高分布式能源的利用率和供电可靠性。</a:t>
            </a:r>
          </a:p>
          <a:p>
            <a:r>
              <a:t>3.分布式能源管理技术的应用需要考虑能源调度、能源管理等问题，确保能源利用的合理性和经济性。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1.网络安全技术是保障配电网自动化系统安全稳定运行的关键，可以防止网络攻击和数据泄露。</a:t>
            </a:r>
          </a:p>
          <a:p>
            <a:r>
              <a:t>2.网络安全技术包括防火墙、入侵检测、数据加密等多种手段，需要综合考虑和应用。</a:t>
            </a:r>
          </a:p>
          <a:p>
            <a:r>
              <a:t>3.网络安全技术的管理需要加强人员培训和技术更新，确保网络安全的有效性和及时性。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系统设计与实施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配电网自动化提升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系统设计与实施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1.考虑系统的可扩展性和稳定性，以满足未来配电网自动化的需求。</a:t>
            </a:r>
          </a:p>
          <a:p>
            <a:r>
              <a:t>2.采用分层架构，明确各层次的功能和接口，降低系统的复杂性。</a:t>
            </a:r>
          </a:p>
          <a:p>
            <a:r>
              <a:t>3.利用先进的通信技术和数据处理技术，提升系统的性能和可靠性。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硬件平台选择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1.选择符合配电网自动化需求的硬件平台，确保系统的稳定性和可靠性。</a:t>
            </a:r>
          </a:p>
          <a:p>
            <a:r>
              <a:t>2.考虑硬件平台的可扩展性，以满足未来系统升级和扩展的需求。</a:t>
            </a:r>
          </a:p>
          <a:p>
            <a:r>
              <a:t>3.对比不同硬件平台的性能和成本，选择性价比最优的方案。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系统架构设计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https://d.book118.com/008131040057006032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配电网自动化现状</vt:lpstr>
      <vt:lpstr> 配电网自动化现状</vt:lpstr>
      <vt:lpstr> 配电网自动化现状</vt:lpstr>
      <vt:lpstr> 自动化提升目标</vt:lpstr>
      <vt:lpstr> 自动化提升目标</vt:lpstr>
      <vt:lpstr> 自动化提升目标</vt:lpstr>
      <vt:lpstr> 自动化提升目标</vt:lpstr>
      <vt:lpstr> 关键技术与设备</vt:lpstr>
      <vt:lpstr> 关键技术与设备</vt:lpstr>
      <vt:lpstr> 关键技术与设备</vt:lpstr>
      <vt:lpstr> 关键技术与设备</vt:lpstr>
      <vt:lpstr> 系统设计与实施</vt:lpstr>
      <vt:lpstr> 系统设计与实施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2024-09-09T22:41:59.932</cp:lastPrinted>
  <dcterms:created xsi:type="dcterms:W3CDTF">2024-09-09T14:41:59Z</dcterms:created>
  <dcterms:modified xsi:type="dcterms:W3CDTF">2024-09-09T14:42:02Z</dcterms:modified>
</cp:coreProperties>
</file>