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AB9D8-41DE-4900-B9E4-EF287040F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43821A-A032-41D1-B830-D39F3671B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B9EF26-6379-4A5E-A879-D11D05CA0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B5EC68-2EC0-48BD-BC60-FE33060AB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0AA893-587C-4404-91F9-B6846A826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58821D-041C-4AED-9276-D9B75D279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F7EE8E-324D-4912-96CB-69983A639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F1B3C7-1744-4D78-B87B-3A181DEF6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8D1FE0-CB4C-4F2D-BE2C-B44720300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D61FC0-EC75-4979-A3E9-765AAE0BD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3BFD74-1FD2-4A11-B84D-3041EC0BF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3200410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医院财务管理培训计划课件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医院财务管理概述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资产管理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负债与权益管理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财务分析与决策支持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医院内部控制与风险管理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医院财务管理概述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医院财务管理是指对医院资金筹集、使用、分配等财务活动所进行的计划、组织、协调、控制等工作的总称。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医院财务管理是医院管理的重要组成部分，它涉及到医院的经济命脉，直接关系到医院的生存与发展。通过财务管理，可以合理配置医疗资源，提高医院的经济效益和社会效益，保障医院的可持续发展。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333" r="2233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医院财务管理的定义与重要性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医院财务管理的目标是实现医院财务活动的合规性、安全性和效益性，具体包括保障医院资金安全、提高资金使用效率、优化资源配置、降低运营成本等。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医院财务管理应遵循以下原则：合规性原则、整体性原则、风险性原则、效益性原则。这些原则确保了医院财务管理的科学性、规范性和有效性。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医院财务管理的目标与原则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，我国医院财务管理已经逐步走向规范化、科学化和精细化。医院普遍建立了较为完善的财务管理制度，加强了预算管理和成本控制，提高了资金使用效率。同时，随着医疗改革的深入推进，医院财务管理也面临着新的机遇和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医院财务管理面临的挑战主要包括：医疗改革政策调整带来的不确定性、医保支付方式改革对医院收入结构的影响、医疗市场竞争加剧对医院经济效益的冲击等。这些挑战要求医院财务管理必须不断创新和适应变化，提高应对能力和风险管理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医院财务管理的现状及挑战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预算管理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126" r="1712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介绍增量预算、零基预算、固定预算、弹性预算等常用的预算编制方法，并分析其优缺点及适用范围。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预算编制方法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详细阐述预算编制的步骤，包括明确预算目标、收集相关资料、编制预算草案、审查平衡、审议批准及下达执行等。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预算编制流程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预算的编制方法与流程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16" b="23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讲解如何按照批准的预算进行执行，包括收入、支出、资金等方面的管理。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介绍如何通过定期报告、差异分析等手段对预算执行情况进行监控，确保预算目标的实现。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预算的执行与监控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预算监控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预算执行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预算调整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分析在预算执行过程中可能出现的偏差原因，阐述如何进行预算调整，包括调整的原则、程序和方法等。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预算优化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探讨如何通过改进预算编制方法、提高预算执行效率、完善预算监控体系等途径，实现预算的优化和提升。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预算的调整与优化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成本管理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成本核算方法与流程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成本核算方法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介绍医院常用的成本核算方法，如直接成本法、间接成本法、作业成本法等，以及各种方法的优缺点和适用范围。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成本核算流程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详细阐述医院成本核算的流程，包括成本归集、成本分配、成本计算等步骤，以及相关的会计处理和报表编制。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讲解如何进行医院成本分析，包括成本构成分析、成本变动分析、成本差异分析等，以及如何通过成本分析发现医院运营中的问题。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介绍医院成本控制的方法和策略，如预算控制、标准成本控制、责任成本控制等，以及如何通过成本控制降低医院运营成本。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成本分析与控制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介绍医院成本效益评估的常用方法，如成本效益分析法、成本效果分析法等，以及各种方法的原理和适用范围。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成本效益评估实践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通过案例讲解医院如何进行成本效益评估，包括评估项目的选择、数据的收集与处理、评估结果的解释与应用等。同时强调成本效益评估在医院决策中的重要性。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成本效益评估方法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成本效益评估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资产管理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28" r="802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明确固定资产的概念，掌握不同类型固定资产的特点和分类标准。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固定资产定义与分类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了解固定资产采购流程，掌握验收标准和程序。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固定资产采购与验收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熟悉固定资产的计价方法，掌握折旧计提的原则和方法。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固定资产核算方法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了解固定资产处置的程序和要求，掌握报废标准和处理方法。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固定资产处置与报废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固定资产的管理与核算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https://d.book118.com/008132004102006035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2024-09-14T13:25:53.979</cp:lastPrinted>
  <dcterms:created xsi:type="dcterms:W3CDTF">2024-09-14T05:25:54Z</dcterms:created>
  <dcterms:modified xsi:type="dcterms:W3CDTF">2024-09-14T05:25:56Z</dcterms:modified>
</cp:coreProperties>
</file>