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4F99A-AFFA-4B50-BE86-36DB9B961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068F5-F0BA-49DA-A723-25DBB639B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6714D-688E-4B0E-8050-A6B082BD8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8973D-618C-4182-BFE9-62169F6EB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9A1AB5-5FB4-4C98-8186-DD775853C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FD05B-FC48-4F45-8EC0-68B98678F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C4FCDA-9072-4947-9B95-EC5014C92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3C93D-4A47-4009-BB3D-ACF08A5FB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2A65C-BB2D-492A-A1B9-7BE50E647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05F40-A4BD-442E-9495-68CB8021E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C9269-D411-40A4-A5F1-BD2EE5092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33013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商贸企业安全风险管理与隐患排查治理的危险源辨识与管控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商贸企业安全风险概述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危险源管控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54" b="50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219" b="112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应对复杂多变的安全风险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商贸企业面临的安全风险日益复杂，包括自然灾害、技术故障、人为破坏等，需要建立完善的风险管理体系。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提升企业安全管理水平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通过危险源辨识与管控，商贸企业可以更加系统地管理安全风险，提升安全管理水平，保障企业正常运营。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履行企业社会责任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商贸企业作为社会经济的重要组成部分，有责任保障员工、客户和公众的安全，危险源辨识与管控是实现这一目标的重要手段。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危险源辨识与管控的重要性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通过危险源辨识，可以及时发现潜在的安全隐患，采取措施予以消除或降低风险，从而预防事故的发生。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危险源辨识与管控可以确保员工在安全的工作环境中工作，减少工伤事故和职业病的发生，提高员工的安全感和满意度。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安全事故往往会给企业带来严重的声誉损失和经济损失。通过危险源辨识与管控，商贸企业可以展示其对安全的重视和承诺，维护企业形象和品牌价值。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危险源辨识与管控有助于商贸企业在追求经济效益的同时，关注社会和环境效益，实现可持续发展目标。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商贸企业安全风险概述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商贸企业人员流动频繁，新员工安全意识和技能水平参差不齐，可能增加事故风险。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人员流动性强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商贸企业涉及的商品种类繁多，不同商品的安全风险差异较大，管理难度较大。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商品种类繁多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333" r="7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商贸企业经营活动包括采购、运输、仓储、销售等多个环节，任一环节出现问题都可能引发安全风险。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经营活动复杂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商贸企业的特点与风险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交通安全风险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盗窃与抢劫风险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3875" b="1387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204" r="1220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商贸企业涉及大量易燃、可燃商品，火灾风险较高。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商贸企业运输活动频繁，涉及车辆和人员众多，交通安全风险不容忽视。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商贸企业资金流、物流密集，易成为犯罪分子的目标，盗窃与抢劫风险较高。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商贸企业人员密集，公共安全事件如踩踏、骚乱等可能对企业和员工造成严重影响。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通过向企业员工发放问卷，了解员工对安全风险的认知和态度，发现潜在的安全风险。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通过对商贸企业历史安全事故数据的分析，总结事故发生的规律和特点，为风险识别提供参考。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邀请相关领域的专家对商贸企业的安全风险进行评估，提出针对性的改进建议。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通过对商贸企业经营场所进行现场勘查，识别存在的安全风险源和隐患。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可能导致人员伤亡、财产损失、环境污染等不良后果的根源或状态。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根据危险性质可分为物理性、化学性、生物性和心理性四类。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现场观察法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询问交流法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历史资料法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类比推断法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通过现场实地观察，发现潜在的危险源。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查阅企业历史资料，分析曾经发生过的安全事故和隐患。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与员工、管理人员等交流，了解他们对危险源的认识和看法。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借鉴同行业或类似企业的经验教训，推断本企业可能存在的危险源。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09005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2250101" y="4321454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2180060" y="4237548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929966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87779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6169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1950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99391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5172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536622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994435" y="3234448"/>
            <a:ext cx="2267776" cy="788288"/>
          </a:xfrm>
          <a:prstGeom prst="homePlate">
            <a:avLst>
              <a:gd name="adj" fmla="val 48923"/>
            </a:avLst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14613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cxnSp>
        <p:nvCxnSpPr>
          <p:cNvPr id="14" name="Connector 14"/>
          <p:cNvCxnSpPr/>
          <p:nvPr/>
        </p:nvCxnSpPr>
        <p:spPr>
          <a:xfrm flipH="1">
            <a:off x="7270496" y="4301578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7200455" y="4217672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9809141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739100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4776899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706858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3107462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对辨识出的危险源进行准确描述和分类，以便后续的风险评估和管控。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71651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220648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12614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参与性</a:t>
            </a:r>
          </a:p>
        </p:txBody>
      </p:sp>
      <p:sp>
        <p:nvSpPr>
          <p:cNvPr id="24" name="Freeform 24"/>
          <p:cNvSpPr/>
          <p:nvPr/>
        </p:nvSpPr>
        <p:spPr>
          <a:xfrm>
            <a:off x="11063949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辨识过程应覆盖企业的所有场所、设备、人员等，确保不遗漏任何潜在的危险源。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5704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鼓励员工积极参与危险源辨识工作，提高他们的安全意识和风险防范能力。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650171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发现危险源后应及时记录并上报，确保相关部门和人员能够及时采取措施进行管控。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辨识过程中的注意事项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危险源管控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建立完善的危险源管理制度和操作规程，明确各级管理人员和操作人员的职责和权限。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对危险源进行辨识、评估和分类，制定相应的管控措施和应急预案。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加强危险源的日常监管和定期检查，确保各项管控措施得到有效执行。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603343" y="1773672"/>
            <a:ext cx="4619079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6792" b="6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管控策略与措施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https://d.book118.com/008133013014006032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2024-09-09T08:32:06.424</cp:lastPrinted>
  <dcterms:created xsi:type="dcterms:W3CDTF">2024-09-09T00:32:06Z</dcterms:created>
  <dcterms:modified xsi:type="dcterms:W3CDTF">2024-09-09T00:32:08Z</dcterms:modified>
</cp:coreProperties>
</file>