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D1D53-E9F6-4045-9434-A68E21E99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E7878-3788-4FC8-A2E3-79017B7A8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8EECB-FBD7-4F43-A0C2-7230BC301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6BF78-623B-4D63-8352-BA65BCFB6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4A3FE-B059-456B-B535-65DB2215F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99C27-50CA-4A6A-86BE-69E2D0A2E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C267C-F595-4927-B42F-92B3C2FF2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A19E7-C8A6-4991-90F5-2F055CE2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E4A50-4846-4385-858B-AC9723FE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5A238-F96A-405E-8014-AC49CB0C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95177-E619-4148-983D-B7109A90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307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会计招聘要点梳理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会计招聘的职责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会计招聘的要求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会计招聘的流程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会计招聘的职责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确保凭证的真实性、合法性和完整性。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审核原始凭证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根据审核后的原始凭证编制记账凭证，记录经济业务。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编制记账凭证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按照会计制度要求，登记总账、明细账等各类账簿。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登记账簿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根据账簿记录和其他相关资料，编制财务报表。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编制财务报表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日常账务处理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反映企业资产、负债和所有者权益的构成及变动情况。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反映企业现金流入和流出的构成及变动情况。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反映企业一定时期的经营成果。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所有者权益变动表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反映所有者权益的构成及变动情况。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按照税法规定，及时申报纳税。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税务咨询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合理规划税收，降低企业税负。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为企业提供税务方面的专业咨询。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税务申报与筹划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准确核算企业各项成本，包括直接成本和间接成本。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对成本进行深入分析，找出降低成本的途径。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制定成本控制措施，降低企业成本。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成本核算与分析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资金流入管理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管理企业的各项收入，确保资金及时回流。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资金流出管理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管理企业的各项支出，确保资金使用合理。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资金调度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根据企业的实际需要，合理调度资金。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会计招聘的要求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具备一定的审计经验，能够协助完成内部审计和外部审计工作。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熟悉财务报表的编制，包括资产负债表、利润表、现金流量表等，能够进行财务分析。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具备会计学、财务管理、税法等方面的专业知识，能够独立完成会计实务操作。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了解税务法规，能够正确处理企业税务事务，包括纳税申报、税款缴纳等。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会计专业知识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审计经验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https://d.book118.com/008133073012006044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2024-09-23T22:31:31.124</cp:lastPrinted>
  <dcterms:created xsi:type="dcterms:W3CDTF">2024-09-23T14:31:31Z</dcterms:created>
  <dcterms:modified xsi:type="dcterms:W3CDTF">2024-09-23T14:31:33Z</dcterms:modified>
</cp:coreProperties>
</file>