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C30C2-1BC8-4506-B7E0-C81F09909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02767-0A7D-433C-9CD4-E34DC15AB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B2D01-5E72-4BE5-9D47-BCA563130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71A97-935F-4176-A382-942D2B09C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F33211-D713-4333-878D-3E227D376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DACB66-FE71-4EA4-B94E-755B9BF5A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C09910-597C-4ED7-B392-12D65267B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792F4A-413F-4D08-9D12-DF7D576C5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726F7-605C-4EC3-A850-3C99CE922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0A0E7-FDB8-467C-A6D0-A28C05FC7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1F566-CACD-45EB-993E-AC260FE51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340271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常微分方程初值问题的解法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欧拉法与改进欧拉法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龙格-库塔法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线性多步法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边值问题与打靶法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常微分方程初值问题概述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常微分方程初值问题是数学领域中的一类重要问题，它描述了一个或多个未知函数与其导数之间的关系，并给出了这些函数在某些点的初始值。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初值问题在物理学、工程学、经济学等领域有着广泛的应用，因此求解常微分方程初值问题具有重要的实际意义。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解法分类及适用范围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解析法：通过求解微分方程的解析解来得到初值问题的解。这种方法适用于一些简单的、可求解的微分方程，如线性微分方程、可分离变量微分方程等。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数值法：利用数值计算的方法近似求解微分方程的解。这种方法适用于那些难以求解或无法求解解析解的微分方程，如非线性微分方程、高阶微分方程等。常见的数值法有欧拉法、龙格-库塔法等。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图解法：通过绘制微分方程的图像来近似求解初值问题的解。这种方法适用于一些简单的、可视化的微分方程，但并不精确且受限于人的视觉判断。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变换法：通过适当的变换将原微分方程转化为易于求解的形式。这种方法需要一定的数学技巧和经验，适用于一些特定的微分方程。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欧拉法与改进欧拉法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欧拉法基本原理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数值微分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欧拉法基于数值微分思想，通过差分近似代替微分，将微分方程转化为差分方程求解。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递推公式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根据初始条件和递推公式，逐步推算出函数在离散点上的近似值。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局部截断误差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欧拉法的局部截断误差与步长相关，步长越小，误差越小。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预测与校正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改进欧拉法采用预测与校正的思想，先使用欧拉法得到一个初步近似解，再利用该近似解进行校正，得到更精确的解。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迭代过程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通过多次迭代，逐步减小误差，提高近似解的精度。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确定初始条件和步长，利用欧拉法进行预测，计算校正值并更新近似解，重复迭代直至满足精度要求。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改进欧拉法思想及实现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在某些情况下，欧拉法可能出现不稳定现象，导致近似解偏离真实解。因此，在使用欧拉法时需要注意选择合适的步长和算法参数以确保稳定性。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欧拉法的误差主要来源于数值微分过程中的截断误差和舍入误差。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收敛性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当步长足够小时，欧拉法具有收敛性，即近似解将逐渐接近真实解。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误差估计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可以采用泰勒级数展开等方法对欧拉法的误差进行估计和分析。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误差分析与收敛性讨论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龙格-库塔法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龙格-库塔法基本原理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迭代思想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将函数在某一点处进行泰勒级数展开，并取有限项作为近似式，从而得到函数的近似值。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泰勒级数展开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多步法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利用已知的前几个点的信息来推算下一个点的值，具有更高的精度和稳定性。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通过逐步逼近的方式，利用已知的初始条件和微分方程，逐步计算出下一个点的近似值。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$y_{n+1} = y_n + frac{h}{6}(k_1 + 2k_2 + 2k_3 + k_4)$，其中 $k_1, k_2, k_3, k_4$ 是四个不同斜率的估算值。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公式形式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通过微分方程 $f(x, y)$ 在不同点处的取值来计算四个斜率 $k_1, k_2, k_3, k_4$。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斜率计算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结合泰勒级数展开和迭代思想，逐步推导出标准四阶龙格-库塔法的公式形式。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公式推导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标准四阶龙格-库塔法公式推导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通过考察数值解在长时间计算过程中的行为，判断算法是否稳定。对于龙格-库塔法，通常采用线性稳定性分析方法，即考察算法在求解线性微分方程时的稳定性。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收敛性分析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研究数值解随着步长 $h$ 的减小而趋近于精确解的性质。对于龙格-库塔法，可以证明当步长 $h$ 充分小时，数值解将收敛到精确解。收敛速度通常与算法的阶数有关，高阶算法具有更快的收敛速度。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稳定性与收敛性分析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https://d.book118.com/008134027142006034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2024-09-13T14:56:12.761</cp:lastPrinted>
  <dcterms:created xsi:type="dcterms:W3CDTF">2024-09-13T06:56:12Z</dcterms:created>
  <dcterms:modified xsi:type="dcterms:W3CDTF">2024-09-13T06:56:14Z</dcterms:modified>
</cp:coreProperties>
</file>