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7A341-397C-4F97-8DCF-ADE73122A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75004-7121-4CEE-9F59-644868318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488B7-0ACB-4D53-A9FD-3D431B637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9BD9F4-F825-4DCF-B83A-7734AC3BD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D8A8F7-D0D8-4293-937C-609314799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A0A1CA-CF11-4C0A-AA1A-98D0F041F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1B70EA-5CAF-4116-BD16-48B1130F9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EA14F-8095-45CF-A58A-97123BA83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A0E11-161C-48D8-AF25-940DF9877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4C585-8928-4BE8-AB5D-6A27C63DE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BA85E-B07A-4741-BDE1-FCFF057D0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6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3407406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育局师德师风建设年实施方案\n## 1.师德师风建设的重要性和意义\n### 1.1师德师风建设对教育行业的影响\n### 1.2师德师风建设对教师个人发展的影响\n### 1.3师德师风建设对社会的影响\n## 2.教育局师德师风建设年实施方案的目标\n### 2.1提高教师职业道德水平\n### 2.2加强教师队伍建设\n### 2.3树立教育行业良好形象\n## 3.教育局师德师风建设年实施方案的具体措施\n### 3.1加强师德师风教育培训\n### 3.2完善师德师风考核评价机制\n### 3.3加大对违规行为的惩处力度\n## 4.教育局师德师风建设年实施方案的实施步骤\n### 4.1制定实施方案\n### 4.2组织开展培训活动\n### 4.3定期对实施效果进行评估\n## 5.教育局师德师风建设年实施方案的预期成果\n### 5.1提高教师职业道德水平\n### 5.2促进教育行业健康发展\n### 5.3营造良好的社会氛围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5600"/>
              <a:t>教育局师德师风建设年实施方案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师德师风建设的重要性和意义</a:t>
            </a:r>
            <a:endParaRPr/>
          </a:p>
        </p:txBody>
      </p:sp>
      <p:sp>
        <p:nvSpPr>
          <p:cNvPr id="1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5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5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提高教育行业的整体水平</a:t>
                </a:r>
                <a:endParaRPr/>
              </a:p>
            </p:txBody>
          </p:sp>
          <p:sp>
            <p:nvSpPr>
              <p:cNvPr id="15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促使教师更加注重教育教学质量的提高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促进教育行业的健康发展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提高教育行业的社会声誉</a:t>
                </a:r>
                <a:endParaRPr/>
              </a:p>
            </p:txBody>
          </p:sp>
        </p:grpSp>
        <p:grpSp>
          <p:nvGrpSpPr>
            <p:cNvPr id="15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5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营造良好的教育环境</a:t>
                </a:r>
                <a:endParaRPr/>
              </a:p>
            </p:txBody>
          </p:sp>
          <p:sp>
            <p:nvSpPr>
              <p:cNvPr id="16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减少教育行业的不正之风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提高教师的工作积极性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营造尊师重教的社会氛围</a:t>
                </a:r>
                <a:endParaRPr/>
              </a:p>
            </p:txBody>
          </p:sp>
        </p:grpSp>
        <p:grpSp>
          <p:nvGrpSpPr>
            <p:cNvPr id="16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6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培养合格的社会主义建设者和接班人</a:t>
                </a:r>
                <a:endParaRPr/>
              </a:p>
            </p:txBody>
          </p:sp>
          <p:sp>
            <p:nvSpPr>
              <p:cNvPr id="16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培养具有良好道德品质的学生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培养具有创新精神和实践能力的学生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培养具有社会责任感和国家使命感的学生</a:t>
                </a:r>
                <a:endParaRPr/>
              </a:p>
            </p:txBody>
          </p:sp>
        </p:grpSp>
      </p:grpSp>
      <p:pic>
        <p:nvPicPr>
          <p:cNvPr id="16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师德师风建设对教育行业的影响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6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6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6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提高教师的职业道德水平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增强教师的责任感和使命感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提高教师的教育教学水平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培养教师的良好师德风范</a:t>
                </a:r>
                <a:endParaRPr/>
              </a:p>
            </p:txBody>
          </p:sp>
          <p:sp>
            <p:nvSpPr>
              <p:cNvPr id="17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促进教师的个人成长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提高教师的专业素养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促进教师的教育创新能力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增强教师的团队协作能力</a:t>
                </a:r>
                <a:endParaRPr/>
              </a:p>
            </p:txBody>
          </p:sp>
          <p:sp>
            <p:nvSpPr>
              <p:cNvPr id="17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提高教师的社会地位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树立教师的良好形象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提高教师的社会认同度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增强教师的社会荣誉感</a:t>
                </a:r>
                <a:endParaRPr/>
              </a:p>
            </p:txBody>
          </p:sp>
          <p:sp>
            <p:nvSpPr>
              <p:cNvPr id="18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师德师风建设对教师个人发展的影响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师德师风建设对社会的影响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8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营造良好的社会氛围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提高社会的道德水平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树立社会正气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传播正能量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培养合格的社会公民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培养具有良好道德品质的社会公民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培养具有社会责任感的社会公民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培养具有创新精神和实践能力的社会公民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提高国家的综合国力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培养高素质的人才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提高国家的科技创新能力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提高国家的文化软实力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教育局师德师风建设年实施方案的目标</a:t>
            </a:r>
            <a:endParaRPr/>
          </a:p>
        </p:txBody>
      </p:sp>
      <p:sp>
        <p:nvSpPr>
          <p:cNvPr id="20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加强教师职业道德教育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开展教师职业道德培训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组织教师职业道德实践活动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提高教师职业道德素养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建立教师职业道德规范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制定教师职业道德规范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加强对教师职业道德规范的宣传和执行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提高教师职业道德自律意识</a:t>
                </a:r>
                <a:endParaRPr/>
              </a:p>
            </p:txBody>
          </p:sp>
          <p:pic>
            <p:nvPicPr>
              <p:cNvPr id="21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加强对教师职业道德的监督和评价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建立教师职业道德评价机制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加强对教师职业道德行为的监督和管理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严肃查处教师职业道德失范行为</a:t>
                </a:r>
                <a:endParaRPr/>
              </a:p>
            </p:txBody>
          </p:sp>
          <p:pic>
            <p:nvPicPr>
              <p:cNvPr id="22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提高教师职业道德水平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提高教师的政治素质和思想素质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开展教师政治理论学习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加强教师的思想政治教育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提高教师的政治敏锐性和鉴别力</a:t>
                </a:r>
                <a:endParaRPr/>
              </a:p>
            </p:txBody>
          </p:sp>
          <p:sp>
            <p:nvSpPr>
              <p:cNvPr id="23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提高教师的专业素养和教育教学能力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开展教师专业培训和教育教学改革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提高教师的教育教学水平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培养教师的教育创新能力</a:t>
                </a:r>
                <a:endParaRPr/>
              </a:p>
            </p:txBody>
          </p:sp>
          <p:sp>
            <p:nvSpPr>
              <p:cNvPr id="23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加强教师的组织纪律和团队协作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加强对教师的组织纪律教育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提高教师的团队协作能力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营造和谐的教师团队氛围</a:t>
                </a:r>
                <a:endParaRPr/>
              </a:p>
            </p:txBody>
          </p:sp>
          <p:sp>
            <p:nvSpPr>
              <p:cNvPr id="23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加强教师队伍建设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加强教育行业的正面宣传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提高教育行业的社会认同度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增强教育行业的社会影响力</a:t>
                </a:r>
                <a:endParaRPr/>
              </a:p>
            </p:txBody>
          </p:sp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提高教育行业的社会声誉</a:t>
                </a:r>
                <a:endParaRPr/>
              </a:p>
            </p:txBody>
          </p:sp>
        </p:grpSp>
        <p:grpSp>
          <p:nvGrpSpPr>
            <p:cNvPr id="24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加强教育行业的不正之风整治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提高教师的工作积极性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营造尊师重教的社会氛围</a:t>
                </a:r>
                <a:endParaRPr/>
              </a:p>
            </p:txBody>
          </p:sp>
          <p:sp>
            <p:nvSpPr>
              <p:cNvPr id="2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营造良好的教育环境</a:t>
                </a:r>
                <a:endParaRPr/>
              </a:p>
            </p:txBody>
          </p:sp>
        </p:grpSp>
        <p:grpSp>
          <p:nvGrpSpPr>
            <p:cNvPr id="24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培养具有良好道德品质的学生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培养具有创新精神和实践能力的学生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培养具有社会责任感和国家使命感的学生</a:t>
                </a:r>
                <a:endParaRPr/>
              </a:p>
            </p:txBody>
          </p:sp>
          <p:sp>
            <p:nvSpPr>
              <p:cNvPr id="25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培养合格的社会主义建设者和接班人</a:t>
                </a:r>
                <a:endParaRPr/>
              </a:p>
            </p:txBody>
          </p:sp>
        </p:grpSp>
      </p:grpSp>
      <p:pic>
        <p:nvPicPr>
          <p:cNvPr id="25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树立教育行业良好形象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900"/>
              <a:t>教育局师德师风建设年实施方案的具体措施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开展师德师风教育培训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定期组织教师参加师德师风培训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加强师德师风教育的针对性和实效性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提高教师的师德师风素养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加强师德师风教育实践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组织教师参加师德师风实践活动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提高教师职业道德的实践能力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培养教师的良好师德风范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建立师德师风教育培训机制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制定师德师风教育培训计划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加强师德师风教育培训的组织实施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提高师德师风教育培训的效果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加强师德师风教育培训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https://d.book118.com/008134074066006041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教育局师德师风建设年实施方案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2024-09-20T08:02:52.980</cp:lastPrinted>
  <dcterms:created xsi:type="dcterms:W3CDTF">2024-09-20T00:02:53Z</dcterms:created>
  <dcterms:modified xsi:type="dcterms:W3CDTF">2024-09-20T00:02:54Z</dcterms:modified>
</cp:coreProperties>
</file>