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BD33A8-7499-44EE-9378-C610638E1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D1BD07-8DEE-4040-98D5-AB2227F28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44A3AC-156E-4F48-959A-8013B26E8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97644F-A561-4AA6-8925-6E0B209CD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DE851F-BE08-4F2E-AFF5-610E7A8A2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A68A6B-A907-45F5-9006-C4D4731A2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5B7F4E-61BE-415A-AC50-1C08E39A8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766DAA-438D-45B2-8C55-8409AD23F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E38584-76FE-4C04-833C-B23ACB921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BA2BC-A7B0-4B26-9D18-F99F026D5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85B61-DE3B-4B45-BC39-0EDD9CF28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35073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年度总结报告\n## 1.护理年度工作概述\n### 1.1本年度护理工作总体目标与成果\n### 1.2各护理单元工作亮点与不足\n### 1.3年度护理创新与改进措施\n## 2.护理质量管理与持续改进\n### 2.1护理质量管理体系的建立与实施\n### 2.2护理质量监测与数据分析\n### 2.3护理持续改进措施与效果评价\n## 3.护理人力资源管理\n### 3.1护理人员配置与培训\n### 3.2护理人员绩效考核与激励机制\n### 3.3护理人员职业发展规划与成长\n## 4.护理安全与风险管理\n### 4.1护理安全管理制度与流程\n### 4.2护理风险评估与预防措施\n### 4.3护理不良事件报告与处理\n## 5.护理教育与培训\n### 5.1护理教育培训计划与实施\n### 5.2护理教育评价与考核\n### 5.3护理教育创新与持续发展\n## 6.护理科研与学术交流\n### 6.1护理科研项目与成果\n### 6.2护理学术交流与合作\n### 6.3护理科研与学术交流展望\n## 7.护理年度总结与展望\n### 7.1本年度护理工作总体评价\n### 7.2护理工作面临的挑战与机遇\n### 7.3护理未来发展规划与目标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护理年度总结报告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护理年度工作概述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本年度护理工作总体目标与成果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本年度护理工作总体目标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提升护理人员素质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优化护理管理流程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本年度护理工作成果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成功完成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1000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例手术护理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护理满意度达到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95%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护理人员参加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5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次专业培训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护理单元工作亮点</a:t>
                </a:r>
                <a:endParaRPr/>
              </a:p>
            </p:txBody>
          </p:sp>
          <p:sp>
            <p:nvSpPr>
              <p:cNvPr id="2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急诊科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成功抢救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例危重病人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0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亲子护理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服务，提高患儿满意度</a:t>
                </a:r>
                <a:endParaRPr/>
              </a:p>
            </p:txBody>
          </p:sp>
          <p:sp>
            <p:nvSpPr>
              <p:cNvPr id="2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护理单元工作不足</a:t>
                </a:r>
                <a:endParaRPr/>
              </a:p>
            </p:txBody>
          </p:sp>
          <p:sp>
            <p:nvSpPr>
              <p:cNvPr id="2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妇产科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护理人员不足，影响工作质量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重症监护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病房设备老化，需更新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护理人员培训不足，影响护理效果</a:t>
                </a:r>
                <a:endParaRPr/>
              </a:p>
            </p:txBody>
          </p:sp>
          <p:sp>
            <p:nvSpPr>
              <p:cNvPr id="2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各护理单元工作亮点与不足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年度护理创新与改进措施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护理创新措施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护理信息系统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服务，满足患者需求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护理创新工作室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，鼓励护理创新</a:t>
                </a:r>
                <a:endParaRPr/>
              </a:p>
            </p:txBody>
          </p:sp>
          <p:pic>
            <p:nvPicPr>
              <p:cNvPr id="2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护理改进措施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护理人员培训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，提高护理素质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护理设备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，保障患者安全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护理管理流程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，提高管理水平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0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护理质量管理与持续改进</a:t>
            </a:r>
            <a:endParaRPr/>
          </a:p>
        </p:txBody>
      </p:sp>
      <p:sp>
        <p:nvSpPr>
          <p:cNvPr id="30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护理质量管理体系建立</a:t>
                </a:r>
                <a:endParaRPr/>
              </a:p>
            </p:txBody>
          </p:sp>
          <p:sp>
            <p:nvSpPr>
              <p:cNvPr id="3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护理质量管理手册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护理质量监测小组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护理质量评价标准</a:t>
                </a:r>
                <a:endParaRPr/>
              </a:p>
            </p:txBody>
          </p:sp>
          <p:sp>
            <p:nvSpPr>
              <p:cNvPr id="31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护理质量管理体系实施</a:t>
                </a:r>
                <a:endParaRPr/>
              </a:p>
            </p:txBody>
          </p:sp>
          <p:sp>
            <p:nvSpPr>
              <p:cNvPr id="32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整改护理质量问题</a:t>
                </a:r>
                <a:endParaRPr/>
              </a:p>
            </p:txBody>
          </p:sp>
          <p:sp>
            <p:nvSpPr>
              <p:cNvPr id="32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护理质量管理体系的建立与实施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护理质量监测</a:t>
                </a:r>
                <a:endParaRPr/>
              </a:p>
            </p:txBody>
          </p:sp>
          <p:sp>
            <p:nvSpPr>
              <p:cNvPr id="3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定期开展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护理质量监测结果</a:t>
                </a:r>
                <a:endParaRPr/>
              </a:p>
            </p:txBody>
          </p:sp>
          <p:sp>
            <p:nvSpPr>
              <p:cNvPr id="3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数据分析</a:t>
                </a:r>
                <a:endParaRPr/>
              </a:p>
            </p:txBody>
          </p:sp>
          <p:sp>
            <p:nvSpPr>
              <p:cNvPr id="3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护理质量问题的原因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护理质量改进措施</a:t>
                </a:r>
                <a:endParaRPr/>
              </a:p>
            </p:txBody>
          </p:sp>
          <p:sp>
            <p:nvSpPr>
              <p:cNvPr id="3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护理质量监测与数据分析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护理持续改进措施与效果评价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4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护理持续改进措施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护理管理流程</a:t>
                </a:r>
                <a:endParaRPr/>
              </a:p>
            </p:txBody>
          </p:sp>
          <p:pic>
            <p:nvPicPr>
              <p:cNvPr id="3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效果评价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护理质量得到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显著提高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护理满意度达到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98%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护理纠纷减少，实现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医疗纠纷</a:t>
                </a:r>
                <a:endParaRPr/>
              </a:p>
            </p:txBody>
          </p:sp>
          <p:pic>
            <p:nvPicPr>
              <p:cNvPr id="3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护理人力资源管理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护理人员配置与培训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护理人员配置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根据患者需求，合理配置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护理人员充足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，满足临床需求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护理人员结构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，提高护理质量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护理人员培训计划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护理人员专业培训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考核护理人员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，提高护理素质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护理人员绩效考核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护理人员绩效考核标准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考核护理人员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，评价护理工作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绩效考核结果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，调整护理人员薪酬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激励机制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护理奖励基金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，表彰优秀护理人员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职业发展机会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，激励护理人员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良好的工作氛围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，提高护理人员满意度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护理人员绩效考核与激励机制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职业发展规划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护理人员职业发展规划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职业咨询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，帮助护理人员定位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职业发展机会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，支持护理人员发展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护理人员成长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，提高护理素质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学术交流机会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，拓宽护理人员视野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护理人才库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，选拔优秀护理人员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护理人员职业发展规划与成长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护理安全与风险管理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04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护理安全管理制度与流程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护理安全管理制度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护理安全管理制度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护理安全管理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，保障患者安全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检查护理安全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，及时整改问题</a:t>
                </a:r>
                <a:endParaRPr/>
              </a:p>
            </p:txBody>
          </p:sp>
          <p:pic>
            <p:nvPicPr>
              <p:cNvPr id="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护理安全管理流程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护理安全流程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护理安全培训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，提高护理安全意识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分析护理安全事件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，预防护理风险</a:t>
                </a:r>
                <a:endParaRPr/>
              </a:p>
            </p:txBody>
          </p:sp>
          <p:pic>
            <p:nvPicPr>
              <p:cNvPr id="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https://d.book118.com/008135073005006036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护理年度总结报告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2024-09-15T02:39:00.746</cp:lastPrinted>
  <dcterms:created xsi:type="dcterms:W3CDTF">2024-09-14T18:39:00Z</dcterms:created>
  <dcterms:modified xsi:type="dcterms:W3CDTF">2024-09-14T18:39:02Z</dcterms:modified>
</cp:coreProperties>
</file>