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5DE308-F63D-4E0F-BDDF-2B78498BF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D6271-B376-4B41-A7CE-D448A35CD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1158D6-8854-40CE-8CAF-28EA9490B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021736-9816-4B42-B8F6-CF8F1AF47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3AD49D-4643-493A-9241-7DAC75304E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F7F73C-E95D-4209-B99E-C22BF5DB0C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A91354-764B-4C84-99FE-B5B524E397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BAB2D-B3CF-4EC9-9A79-43F51774E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EA523-C9F7-495E-A695-35CFFE956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650D9-5C4A-40B5-BEA3-40DA007C4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516FA-35B2-4DCB-B4F5-DCEB9583C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360171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新能源开发创业计划书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产品与服务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营销策略与销售计划</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运营管理与团队建设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财务预测与融资需求</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风险评估与应对策略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投资回报与退出机制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项目概述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全球气候变化和能源危机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随着全球气候变化日益严重和传统能源资源的逐渐枯竭，新能源开发已成为全球关注的焦点。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技术进步与市场需求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新能源技术的不断进步和市场需求增长为新能源开发提供了广阔的发展空间。</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政策支持与投资环境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各国政府对新能源产业的政策支持和投资环境的改善为创业者提供了良好的机遇。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创新技术研发</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致力于新能源技术的研发与创新，提高新能源产业的核心竞争力。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降低成本</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通过规模化生产和优化工艺流程，降低新能源产品的成本，使其更具市场竞争力。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拓展市场份额</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在国内外市场拓展新能源产品的应用领域，提高市场份额。</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合作伙伴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与政府、企业、科研机构等建立广泛的合作关系，共同推动新能源产业的发展。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行业领导者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致力于成为新能源行业的领导者，引领行业发展和技术进步。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全方位服务提供商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提供新能源技术咨询、产品研发、生产制造、销售及售后服务等全方位服务。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全球气候变化和能源危机推动新能源市场需求增长。</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消费者对环保和可持续发展的意识增强，促进新能源产品和服务的需求。</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政府政策支持新能源产业，为市场发展提供有力保障。</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国内外新能源企业众多，市场集中度逐渐提高。</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技术创新和差异化竞争成为企业竞争优势的关键。</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资本实力和品牌影响力在市场竞争中具有重要地位。</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新能源技术不断进步，成本持续下降，市场竞争力增强。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分布式能源和智能微电网成为市场新热点。</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跨界合作和产业链整合成为市场发展的重要趋势。</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产品与服务</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高效能、长寿命的太阳能光伏板，适用于家庭、商业和工业领域。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太阳能光伏板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917" r="15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风力发电机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500" r="17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储能系统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低噪音、高效率的风力发电机，适用于不同风力资源丰富的地区。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采用先进的电池技术，提供稳定、可靠的电力存储解决方案。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提供专业的能源咨询和系统设计方案，满足客户个性化需求。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咨询与设计</a:t>
            </a:r>
          </a:p>
        </p:txBody>
      </p:sp>
      <p:pic>
        <p:nvPicPr>
          <p:cNvPr id="5" name="Picture 5"/>
          <p:cNvPicPr>
            <a:picLocks noChangeAspect="1"/>
          </p:cNvPicPr>
          <p:nvPr/>
        </p:nvPicPr>
        <p:blipFill>
          <a:blip r:embed="rId2"/>
          <a:srcRect l="16626" r="1662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经验丰富的工程师团队负责安装和调试新能源设备，确保系统稳定运行。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安装与调试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定期对新能源设备进行维护和检修，延长设备使用寿命，保障系统可靠性。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维护与检修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创新点与优势</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高效能技术</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采用先进的新能源技术，确保产品的高效能和可靠性。</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完善的售后服务</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提供全方位的售后服务，包括设备故障处理、维修保养等，确保客户的长期使用体验。</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个性化定制</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根据客户需求提供定制化的产品和服务，满足不同场景的应用需求。</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环保理念</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致力于推广清洁能源，减少对传统能源的依赖，为环境保护做出贡献。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营销策略与销售计划</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目标市场定位</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明确目标市场，分析潜在客户的需求和消费习惯，制定相应的市场定位策略。</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品牌建设</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塑造独特的企业形象和品牌价值，提升品牌知名度和美誉度。</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宣传推广</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利用多种渠道进行宣传推广，如社交媒体、广告、公关活动等，提高品牌曝光度和市场影响力。</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销售渠道拓展</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积极开拓线上和线下销售渠道，包括电商平台、专卖店、代理商等，提高产品覆盖面和销售量。</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销售目标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制定明确的销售目标和计划，包括年度、季度、月度销售目标等。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销售策略</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根据市场需求和竞争情况，制定相应的销售策略，如促销活动、折扣政策等。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销售渠道管理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建立完善的销售渠道管理体系，确保产品销售的顺畅和高效。</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客户关系管理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建立良好的客户关系管理体系，提高客户满意度和忠诚度。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销售计划</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定期进行客户满意度调查，了解客户需求和意见，及时改进产品和服务。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客户满意度调查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通过各种方式关怀客户，如定期回访、生日祝福等，提高客户满意度和忠诚度。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客户关怀</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鼓励满意的客户向亲友推荐产品和服务，扩大潜在客户群。</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客户推荐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通过市场调研和开发新产品，拓展新的客户群体，提高市场份额。</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客户拓展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客户维护与拓展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https://d.book118.com/008136017112006026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2024-09-04T02:53:48.881</cp:lastPrinted>
  <dcterms:created xsi:type="dcterms:W3CDTF">2024-09-03T18:53:48Z</dcterms:created>
  <dcterms:modified xsi:type="dcterms:W3CDTF">2024-09-03T18:53:51Z</dcterms:modified>
</cp:coreProperties>
</file>