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512C-4FBE-4349-B05D-4C1FBB01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ED958-9ED8-4A1E-A182-C2F4E8BC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C60C4-DE12-468F-9234-531CB45AE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3F6F9-1174-4F29-A9D9-00688B45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F58EB-0001-401F-A43B-E7CEE6FF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5BCE9-049B-45FD-AB1F-CEDA6683B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4FBE6-D341-4EB8-9C4B-BA7ADD906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409061-21B2-4C06-B9D6-C3119655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7FB54D-50D7-4F25-A163-50D4C6275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8E96B-4785-456B-94C8-59023EEA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2F716-0B6C-4D83-8D17-7BE2AFB4D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6062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红星凯美龙物流配送存在问题及原因分析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红星凯美龙物流配送优化方案设计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红星凯美龙物流配送优化方案实施与效果评估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电商物流发展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随着电子商务的快速发展，物流配送作为电商的重要环节，对于提升消费者体验和电商企业竞争力具有重要意义。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红星凯美龙作为一家大型家居电商企业，其物流配送体系对于公司的发展至关重要。然而，当前红星凯美龙的物流配送存在一些问题，如配送效率低、成本高、服务质量差等，亟待改进。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本研究旨在通过对红星凯美龙物流配送的深入研究，提出针对性的优化措施，提高公司的物流配送效率和服务质量，降低物流成本，从而增强红星凯美龙的市场竞争力。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本研究的主要目的是通过对红星凯美龙物流配送的现状进行分析，找出存在的问题和瓶颈，提出相应的优化措施和改进方案，为公司的物流配送体系提供有价值的参考。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本研究将围绕红星凯美龙的物流配送体系展开，包括订单处理、仓储管理、配送路线规划、运输管理、最后一公里配送等方面。同时，还将涉及与物流配送相关的信息系统、人员管理和政策环境等方面。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红星凯美龙在全国范围内建立了多个大型配送中心，形成了覆盖全国的物流配送网络。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最后一公里配送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配送中心之间通过高效的运输路线进行连接，确保商品能够快速、准确地送达目的地。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针对城市内部的配送需求，红星凯美龙与多家快递公司合作，实现了最后一公里的快速配送服务。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物流配送网络布局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公司建立了完善的信息化管理系统，实现了对配送过程的实时监控和调度，提高了配送效率。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多元化配送服务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除了标准配送服务外，红星凯美龙还提供定时、定点、代收货款等多元化配送服务，满足客户的个性化需求。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自营配送模式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红星凯美龙采用自营配送模式，通过自有车辆和配送人员完成商品的配送服务。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物流配送模式及特点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物流配送效率评估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配送准时率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红星凯美龙通过优化配送路线和提高配送人员的工作效率，实现了较高的配送准时率。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商品完好率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在商品从出库到送达客户手中的整个过程中，红星凯美龙采取严格的保护措施，确保商品的完好率保持在较高水平。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公司定期对客户进行满意度调查，根据反馈结果不断改进配送服务，提高客户满意度。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红星凯美龙物流配送存在问题及原因分析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由于红星凯美龙物流的配送网络不够优化，导致运输距离长、运输费用高。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运输费用高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库存积压严重，导致仓储费用和管理费用增加。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配送过程中的人工操作环节多，人工成本高。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物流配送成本高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配送路线规划不合理，导致配送时间长。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配送路线不合理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配送过程中存在许多无效运输和等待时间，导致配送效率低。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由于各种原因（如交通拥堵、天气恶劣等），配送经常延误，影响客户体验。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配送延误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配送时间长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部分配送员服务态度不好，给客户留下不好印象。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配送员服务态度不佳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在配送过程中，货物损坏的情况时有发生，影响客户对红星凯美龙物流的信任度。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货物损坏率高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对于客户的投诉，红星凯美龙物流处理不及时，导致客户满意度下降。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投诉处理不及时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服务质量不稳定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https://d.book118.com/008136062067006032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2024-09-10T01:21:18.055</cp:lastPrinted>
  <dcterms:created xsi:type="dcterms:W3CDTF">2024-09-09T17:21:18Z</dcterms:created>
  <dcterms:modified xsi:type="dcterms:W3CDTF">2024-09-09T17:21:20Z</dcterms:modified>
</cp:coreProperties>
</file>