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3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A2BFF-C574-4839-8E5D-1E0F7BCC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4EFA6-8B01-47BC-A5C3-AFA270C1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557E-458E-4242-8061-15770776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756F1-9A4F-4875-A9D0-23123608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B3D8D-503B-4D24-B3DF-D707764D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38AF4-5102-4413-B0AC-9DEE4688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3367D-2EB8-40EF-90B7-5F48C262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6489C-BCF2-4117-AA17-6CC34C997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90BE1-00BE-46EF-BA45-CA53C6F8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8F84E-9C38-4EE1-96E2-F192E7DF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24A94-5401-48A7-985E-9D7F492C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334" r:id="rId2"/>
    <p:sldLayoutId id="2147511335" r:id="rId3"/>
    <p:sldLayoutId id="2147511336" r:id="rId4"/>
    <p:sldLayoutId id="2147511337" r:id="rId5"/>
    <p:sldLayoutId id="2147511338" r:id="rId6"/>
    <p:sldLayoutId id="2147511339" r:id="rId7"/>
    <p:sldLayoutId id="2147511340" r:id="rId8"/>
    <p:sldLayoutId id="2147511341" r:id="rId9"/>
    <p:sldLayoutId id="2147511342" r:id="rId10"/>
    <p:sldLayoutId id="214751134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6137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环保政策执行及环保行动成效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环保政策概述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环保行动的挑战与对策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环保行动的成效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国际环保政策与实践的比较研究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环保政策概述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环保政策背景</a:t>
            </a:r>
            <a:endParaRPr lang="zh-CN" altLang="en-US"/>
          </a:p>
        </p:txBody>
      </p:sp>
      <p:sp>
        <p:nvSpPr>
          <p:cNvPr id="10489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环境问题日益严重，如全球变暖、空气污染、水资源短缺等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政府和社会各界对环保问题的重视程度不断提高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国际社会对环保政策的推动，如《巴黎协定》等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0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各国政府纷纷出台环保政策，以应对环境问题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环保政策目标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促进可持续发展：实现经济、社会和环境的协调发展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减少环境污染：降低污染物排放，改善空气质量和水质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保护生态环境：保护自然生态系统，维护生物多样性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提高公众环保意识：加强环保教育，提高公众的环保意识和参与度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环保政策内容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政策目标：保护环境，减少污染，促进可持续发展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政策效果：环境质量改善，生态平衡恢复，资源利用效率提高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政策实施：政府出台相关法规，企业采取环保措施，公众参与环保行动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政策措施：限制污染物排放，推广清洁能源，加强环境监管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环保政策实施情况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政策执行：政府和企业积极执行环保政策，如关闭高污染企业、推广清洁能源等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政策制定：政府出台了一系列环保政策，如限塑令、垃圾分类等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政策效果：环保政策的实施取得了一定的成效，如空气质量改善、水资源保护等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政策挑战：环保政策的实施也面临着一些挑战，如企业违规排放、公众环保意识薄弱等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环保行动的成效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空气质量改善</a:t>
            </a:r>
            <a:endParaRPr lang="zh-CN" altLang="en-US"/>
          </a:p>
        </p:txBody>
      </p:sp>
      <p:sp>
        <p:nvSpPr>
          <p:cNvPr id="1049308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空气质量指数（AQI）：衡量空气质量的重要指标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空气质量改善的原因：政府政策、企业减排、公众参与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空气质量改善的效果：减少呼吸道疾病、提高生活质量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空气质量改善的挑战：经济发展与环境保护的平衡、气候变化的影响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水质改善</a:t>
            </a:r>
            <a:endParaRPr lang="zh-CN" altLang="en-US"/>
          </a:p>
        </p:txBody>
      </p:sp>
      <p:sp>
        <p:nvSpPr>
          <p:cNvPr id="104936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案例分析：以某河流为例，介绍水质改善的过程和效果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环保政策执行：政府采取了一系列措施，如限制工业废水排放、推广污水处理技术等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环保行动成效：经过多年的努力，水质得到了显著改善，河流、湖泊的水质达到了国家规定的标准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结论：环保政策的执行和环保行动的开展对于改善水质起到了重要作用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土壤修复与保护</a:t>
            </a:r>
            <a:endParaRPr lang="zh-CN" altLang="en-US"/>
          </a:p>
        </p:txBody>
      </p:sp>
      <p:sp>
        <p:nvSpPr>
          <p:cNvPr id="10494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土壤污染现状：工业废水、农业化肥、生活垃圾等造成的土壤污染严重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土壤修复技术：生物修复、物理修复、化学修复等方法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土壤保护措施：加强立法、加强监管、提高公众意识等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土壤修复与保护的成效：改善土壤质量，提高农作物产量，保护生态环境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https://d.book118.com/008136137060006026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环保政策执行及环保行动成效</vt:lpstr>
      <vt:lpstr>目录</vt:lpstr>
      <vt:lpstr>添加章节标题</vt:lpstr>
      <vt:lpstr>环保政策概述</vt:lpstr>
      <vt:lpstr>PowerPoint Presentation</vt:lpstr>
      <vt:lpstr>环保政策背景</vt:lpstr>
      <vt:lpstr>环保政策目标</vt:lpstr>
      <vt:lpstr>环保政策内容</vt:lpstr>
      <vt:lpstr>环保政策实施情况</vt:lpstr>
      <vt:lpstr>环保行动的成效</vt:lpstr>
      <vt:lpstr>PowerPoint Presentation</vt:lpstr>
      <vt:lpstr>空气质量改善</vt:lpstr>
      <vt:lpstr>水质改善</vt:lpstr>
      <vt:lpstr>土壤修复与保护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2024-09-03T17:00:47.877</cp:lastPrinted>
  <dcterms:created xsi:type="dcterms:W3CDTF">2024-09-03T09:00:47Z</dcterms:created>
  <dcterms:modified xsi:type="dcterms:W3CDTF">2024-09-03T09:00:50Z</dcterms:modified>
</cp:coreProperties>
</file>