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F93AF-38D3-4BED-9F8C-4C2A8322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49F7-EABB-409B-A485-84C0BEDF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DA0AD-698D-4DCF-B57B-FD11EFFC6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10652-7002-4A65-9861-7A0696697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9880C9-34DD-43E8-B133-E3C91C87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1C8DB-99FE-446F-9DD7-5044E873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B7F11-C9AF-4E9C-8D5C-654FDD862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4CA63-96FE-4C53-8ABE-1A812785D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3A5E2-001F-45B2-B258-402DA3F6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7B10C-5980-4715-8146-DA4894CC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795D6-13A7-4F3F-AD4B-3F09D277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70121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急性胆囊炎的家庭护理和饮食指导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26" r="16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急性胆囊炎是一种常见的胆道系统疾病，由于胆囊管阻塞或细菌感染等原因导致胆囊炎症。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急性胆囊炎的症状主要包括右上腹疼痛、恶心、呕吐、发热等，有时疼痛可放射至肩部或背部。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07" b="29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急性胆囊炎的常见病因包括胆囊结石、感染、寄生虫、创伤等，其中胆囊结石是最常见的病因。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急性胆囊炎的病理变化主要包括胆囊黏膜充血、水肿、渗出等，严重时可能导致胆囊壁坏死、穿孔等。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急性胆囊炎的诊断主要依据患者的症状、体征以及实验室和影像学检查结果。常用的影像学检查方法包括超声、CT等。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急性胆囊炎的治疗主要包括保守治疗和手术治疗。保守治疗主要包括禁食、补液、抗感染等，手术治疗则包括胆囊切除和胆囊造口等。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48" r="54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急性胆囊炎发作时，疼痛剧烈，需要及时缓解。家庭护理中，可以采用热敷或按摩来缓解疼痛，但需避免过热或过重的按摩，以免加重病情。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对于疼痛较重的患者，可以遵医嘱适当使用止痛药，但需注意用药剂量和副作用，避免药物依赖。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在病情缓解后，可以逐渐恢复轻度活动，如散步、慢跑等，有助于促进身体康复。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急性胆囊炎发作时，患者需要充分休息，避免剧烈运动或过度疲劳，以免加重病情。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13" r="14313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急性胆囊炎发作时，患者常常会感到焦虑、恐惧等不良情绪，家属需要给予患者足够的心理支持，帮助其树立战胜疾病的信心。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心理支持的方式可以包括安慰、鼓励、陪伴等，同时需要注意避免对患者造成不良刺激或过度紧张。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https://d.book118.com/008137012115006027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2024-09-05T18:26:55.698</cp:lastPrinted>
  <dcterms:created xsi:type="dcterms:W3CDTF">2024-09-05T10:26:55Z</dcterms:created>
  <dcterms:modified xsi:type="dcterms:W3CDTF">2024-09-05T10:26:57Z</dcterms:modified>
</cp:coreProperties>
</file>