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C43C3-AD1F-4E2F-93F8-271F45B57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A8149-7D4A-4E1D-8FEB-3E9921B53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F9C774-B934-4072-A4D9-678F1F2A3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CC27C-0FDE-409C-8399-EE7089EC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4BDE8-F6F8-429D-820A-BDB37A473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C2EA5D-5CAF-4F85-B6B6-10991547A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0E2E3-C21E-474C-9735-DC94BF30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C0473-FF59-4612-8786-FECB18AE8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0244D-0F0E-4A23-A24E-091540082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520B6-789F-4E23-8304-3647F8D2C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F99CD-0CBB-4B40-BA89-0D07D9966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7026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优秀教师培训学习心得体会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培训成果在实际工作中的应用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当前教育改革不断深入，教师培训是提升教育质量的重要环节。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教育改革推动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培训旨在促进教师的专业发展，提高教育教学能力。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通过培训，教师能更好地满足学生全面发展的需要。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希望通过培训学习新的教育理念和教学方法，提高教学效果。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提升教育教学能力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期望通过培训了解国内外教育动态，拓宽自己的教育视野。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拓宽教育视野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希望通过培训获得专业上的成长和进步，更好地实现自我价值。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获得专业成长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个人参与动机与期望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培训内容与过程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培训中，我们深入学习了现代教育理念，如学生中心、全面发展、因材施教等，这些理念使我更加关注学生的需求和个体差异，为教学实践提供了理论支撑。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通过专家的讲解和案例分析，我们探讨了多种教学方法，如情境教学、合作学习、探究式学习等。这些方法有助于激发学生的学习兴趣和主动性，提高教学效果。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理论学习：教育理念更新与教学方法探讨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培训中，我们进行了多次教学模拟和实操练习，如教学设计、课件制作、课堂讲授等。这些实践使我熟练掌握了教学技能，提高了教学效果和质量。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教学技能提升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我们学习了有效的课堂管理策略，如规则制定、时间管理、学生激励等。这些策略有助于维持良好的课堂秩序，营造积极的学习氛围。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课堂管理策略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实践操作：教学技能提升与课堂管理策略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培训期间，我们与来自不同地区的同行进行了深入的交流和分享。大家纷纷分享自己的教学经验和心得，让我受益匪浅。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通过互动交流，我们不仅学到了新的教学方法和策略，还建立了广泛的联系和合作网络。这有助于我们在未来的教学工作中相互学习、共同进步。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互动交流：与同行分享经验，共同成长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共同成长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培训收获与感悟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知识层面：掌握先进教育理念和教学方法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先进教育理念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通过培训，我深入了解了以学生为中心、全面发展、因材施教等先进教育理念，这些理念使我更加关注学生的需求和个体差异。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培训中，我学到了多种有效的教学方法，如情境教学法、合作学习法、探究式学习法等，这些方法有助于激发学生的学习兴趣和主动性。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通过观摩优秀教师的教学示范和实践演练，我提升了教学设计和实施能力，学会了如何制定教学目标、设计教学内容和活动，以及如何进行有效的课堂互动。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培训中，我学到了有效的课堂管理技巧，如如何建立良好的师生关系、如何维持课堂纪律、如何激发学生的学习兴趣等，这些技巧有助于提高我的课堂管理水平。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课堂管理水平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技能层面：提升教学能力和课堂管理水平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教育责任感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通过培训，我深刻认识到作为一名教师的责任和使命，我将更加关注学生的成长和发展，努力为学生提供优质的教育服务。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教育使命感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培训使我更加明确了自己的教育使命，即培养具有创新精神和实践能力的人才，为社会的进步和发展做出贡献。我将以此为动力，不断提升自己的专业素养和教学能力。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态度层面：增强教育责任感和使命感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https://d.book118.com/008137026115006026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2024-09-04T04:50:59.608</cp:lastPrinted>
  <dcterms:created xsi:type="dcterms:W3CDTF">2024-09-03T20:50:59Z</dcterms:created>
  <dcterms:modified xsi:type="dcterms:W3CDTF">2024-09-03T20:51:01Z</dcterms:modified>
</cp:coreProperties>
</file>