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4CE784-7BF8-4D7D-9534-45B6AA7D7F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4C3A3C-41F1-42CE-A27A-EB78A60591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B4B1EA-0BDD-4096-BC8D-470C66B8B6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21F01F-0B60-497B-B01D-F3B9334C2F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151E2F7-078A-48F6-938D-BD923CFAB2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2A43F27-D1C1-43DA-8147-883B49F99C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0EB79F5-0463-4424-88EB-6C74F04188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01461F-8AD5-4F68-9E48-E49C7DDB87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FD43DD-7EC6-426C-BA6D-B8D4E92585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2B7023-E2CF-4711-B86F-6E2CF807DE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C18E23-F458-49A2-8196-D681D98C7A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8140114030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防领导骚扰排查工作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2024-01-24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排查工作范围与对象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排查方法与步骤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排查结果分析与处理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防领导骚扰制度建设与完善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员工培训与意识提升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监督与追责机制建立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防止领导对员工进行不当行为，确保员工能够在安全、健康的工作环境中发展。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保障员工权益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542" r="145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维护企业形象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9458" r="945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促进企业文化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通过排查和预防领导骚扰行为，有助于维护企业的声誉和形象，增强公众对企业的信任。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建立积极、健康的企业文化，鼓励员工积极参与工作，提高工作效率和满意度。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3867" r="23867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通过定期排查，可以及时发现潜在的领导骚扰行为，防止问题扩大化。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及时发现潜在问题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为受害者提供支持和保护，防止其受到进一步的伤害，同时鼓励其积极寻求帮助。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保护受害者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对发现的领导骚扰行为进行纠正和处理，确保企业内部的公正和公平。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纠正不当行为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通过排查工作，可以发现预防领导骚扰行为的不足之处，进一步完善预防措施，降低类似事件的发生概率。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完善预防措施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排查工作的重要性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排查工作范围与对象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时间范围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对过去一年内所有涉及领导与员工之间互动的情况进行排查。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空间范围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包括公司内部所有工作场所，如办公室、会议室、休息区等。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事项范围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涵盖领导与员工之间的工作安排、绩效评估、晋升、奖惩、培训等各个环节。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排查工作范围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5458" r="545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公司内所有领导及员工，特别是存在上下级关系的双方。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排查对象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领导是否存在利用职务之便对员工进行言语、行为上的骚扰；是否存在对员工进行打击报复、恶意中伤等行为；是否存在对员工进行不合理的工作安排或要求，导致员工工作压力过大或受到不公平待遇等。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重点排查内容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排查对象及重点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排查方法与步骤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问卷调查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通过匿名问卷的方式，收集员工对领导行为的评价和反馈，确保信息的真实性和保密性。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个别访谈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与员工进行一对一的访谈，深入了解他们对领导行为的看法和感受，获取更详细的信息。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通过对领导与员工互动过程的观察，记录可能存在的骚扰行为，并进行后续分析和处理。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排查方法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24190" y="1957190"/>
            <a:ext cx="2943620" cy="2943620"/>
          </a:xfrm>
          <a:prstGeom prst="ellipse">
            <a:avLst/>
          </a:prstGeom>
          <a:solidFill>
            <a:schemeClr val="accent2">
              <a:lumMod val="75000"/>
              <a:alpha val="3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70783" y="2103783"/>
            <a:ext cx="2650435" cy="26504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36173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317177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193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8519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31308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2312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560538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641542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886868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96555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555672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636676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906762" y="1198792"/>
            <a:ext cx="3735664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1. 明确排查目标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36173" y="1829995"/>
            <a:ext cx="3600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确定需要排查的领导范围和目标，以及排查的具体内容和标准。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29812" y="2968526"/>
            <a:ext cx="3060488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2. 制定排查计划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96214" y="3649597"/>
            <a:ext cx="36766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根据目标制定详细的排查计划，包括时间、地点、人员分工等。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834126" y="4761023"/>
            <a:ext cx="3614889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3. 实施排查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317177" y="5385748"/>
            <a:ext cx="38671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按照计划进行排查工作，包括问卷调查、个别访谈和观察法等。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40304" y="1198792"/>
            <a:ext cx="3545103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4. 汇总分析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567810" y="1829995"/>
            <a:ext cx="41052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对收集到的信息进行汇总和分析，识别可能存在的骚扰行为及其严重程度。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567810" y="2968526"/>
            <a:ext cx="3073732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5. 处理结果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834968" y="3649597"/>
            <a:ext cx="39433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根据分析结果采取相应的处理措施，包括与涉事领导谈话、提供培训、调整岗位等。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733255" y="4761023"/>
            <a:ext cx="344728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6. 跟踪反馈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21217" y="5385748"/>
            <a:ext cx="4362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对处理结果进行跟踪和反馈，确保问题得到妥善解决，并防止类似问题再次发生。</a:t>
            </a:r>
          </a:p>
        </p:txBody>
      </p:sp>
      <p:sp>
        <p:nvSpPr>
          <p:cNvPr id="28" name="Freeform 28"/>
          <p:cNvSpPr/>
          <p:nvPr/>
        </p:nvSpPr>
        <p:spPr>
          <a:xfrm>
            <a:off x="5453880" y="2786880"/>
            <a:ext cx="1284241" cy="128424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排查步骤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排查结果分析与处理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477400" y="2610745"/>
            <a:ext cx="1568482" cy="1639538"/>
            <a:chOff x="6477400" y="2610745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477400" y="2610745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7071664" y="3240538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078838" y="2037055"/>
            <a:ext cx="3224117" cy="3370231"/>
            <a:chOff x="8078838" y="2037055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8078838" y="2037055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350711" y="3363792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259021" y="4383062"/>
            <a:ext cx="977456" cy="1021747"/>
            <a:chOff x="7259021" y="4383062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7259021" y="4383062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629353" y="4775492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870036" y="2413316"/>
            <a:ext cx="584258" cy="584258"/>
          </a:xfrm>
          <a:prstGeom prst="ellipse">
            <a:avLst/>
          </a:prstGeom>
          <a:noFill/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65342" y="2512808"/>
            <a:ext cx="395855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1641736" y="2429872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本次排查涉及公司内部所有部门及员工，确保全面覆盖。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641736" y="2158409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排查范围</a:t>
            </a:r>
          </a:p>
        </p:txBody>
      </p:sp>
      <p:sp>
        <p:nvSpPr>
          <p:cNvPr id="15" name="AutoShape 15"/>
          <p:cNvSpPr/>
          <p:nvPr/>
        </p:nvSpPr>
        <p:spPr>
          <a:xfrm>
            <a:off x="870036" y="3552810"/>
            <a:ext cx="584258" cy="584258"/>
          </a:xfrm>
          <a:prstGeom prst="ellipse">
            <a:avLst/>
          </a:prstGeom>
          <a:noFill/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46292" y="3654420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1641736" y="3615528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通过匿名问卷、面对面访谈、第三方机构介入等多种方式进行排查，确保信息的真实性和客观性。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641736" y="3344066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排查方式</a:t>
            </a:r>
          </a:p>
        </p:txBody>
      </p:sp>
      <p:sp>
        <p:nvSpPr>
          <p:cNvPr id="19" name="AutoShape 19"/>
          <p:cNvSpPr/>
          <p:nvPr/>
        </p:nvSpPr>
        <p:spPr>
          <a:xfrm>
            <a:off x="865802" y="4701631"/>
            <a:ext cx="584258" cy="584258"/>
          </a:xfrm>
          <a:prstGeom prst="ellipse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32957" y="4801125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21" name="TextBox 21"/>
          <p:cNvSpPr txBox="1"/>
          <p:nvPr/>
        </p:nvSpPr>
        <p:spPr>
          <a:xfrm>
            <a:off x="1641736" y="4814363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根据收集到的数据和信息，分析出存在领导骚扰问题的具体情况，包括骚扰类型、频率、涉及人员等。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641736" y="4542900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排查结果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排查结果分析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https://d.book118.com/008140114030006035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2024-09-13T22:06:35.826</cp:lastPrinted>
  <dcterms:created xsi:type="dcterms:W3CDTF">2024-09-13T14:06:35Z</dcterms:created>
  <dcterms:modified xsi:type="dcterms:W3CDTF">2024-09-13T14:06:37Z</dcterms:modified>
</cp:coreProperties>
</file>