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D791C70-88F8-4D11-9F3B-A66A6B0ED1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DA13D-6BB9-4047-8CCD-73761213FD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E0068C-44B7-4083-941F-9CFC8654FA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39B3CB-2403-40F7-B948-8042A0D3C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AE20BD0-0257-4139-8469-5843460D1F5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CA9255-FFAC-4F74-B541-1D85D42988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12B3893-971D-4571-83E3-357DB801633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63DD5F2-79C6-4D8B-9A00-20A6C8B38B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D6C0836-6E47-4CEE-A7CA-73A2A0009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6381A2-0420-48D4-AEB4-EDA19D2DAD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01425B-DFC5-4CF4-89CC-EEE3DDEBD0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40130111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积极心理学概述</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积极心理学简介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积极情绪体验</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积极人格特质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积极的社会环境</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积极心理学的实践方法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积极心理学简介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77" r="29077"/>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0838" r="30838"/>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积极心理学是一门研究人类积极品质、美德和幸福感的科学，它关注人类的力量、潜能和幸福，强调人的积极面。</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积极心理学注重研究人的积极品质和美德，通过科学方法探究人类幸福和福祉的要素，旨在提高人们的生活质量和幸福感。</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研究内容与范围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研究内容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积极心理学的研究内容包括幸福感、满足感、快乐、爱、乐观、希望等积极心理状态，以及积极的人格特质、价值观、道德品质等。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研究范围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积极心理学的研究范围涵盖了个体、家庭、学校、社区、组织等多个领域，旨在探究如何提高人们的幸福感和生活质量。</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家庭关系领域</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积极心理学在家庭关系领域的应用包括促进家庭和谐、提高家庭成员的幸福感和满足感，以及培养家庭成员的积极品质和美德。</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教育领域</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积极心理学在教育领域的应用包括培养学生的积极品质、提高学生的学习动机和兴趣，以及帮助学生建立自信心和自尊心。</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组织管理领域</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积极心理学在组织管理领域的应用包括提高员工的工作满意度、工作幸福感，以及培养员工的积极品质和领导力。</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心理咨询与治疗领域</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积极心理学在心理咨询与治疗领域的应用包括帮助个体克服心理障碍、提高心理健康水平，以及培养个体的积极心理品质和应对压力的能力。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积极心理学的应用领域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积极情绪体验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665" b="466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快乐是一种积极的情绪体验，表现为愉悦、满足和欢笑。积极心理学强调追求快乐，认为快乐是人生的重要目标之一。</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满足感是指个体在追求目标过程中所体验到的成就感和满足感。通过努力实现目标，人们可以获得内心的满足和自我肯定。</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快乐与满足感</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满足感</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快乐</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希望是指对未来的积极预期和信念，认为未来会带来美好的结果。希望能够帮助个体在困境中保持信心和勇气。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希望</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乐观是一种对未来的积极看法和预期，即使面临困难和挑战，也能够保持乐观的态度。乐观能够帮助个体更好地应对压力和逆境。</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乐观</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希望与乐观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自豪</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自豪是指对自己所取得的成就和价值的认可和肯定。自豪能够激发个体的自尊和自信心，提高自我价值感。</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自尊</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自尊是指个体对自己价值的认知和评价。自尊的高低直接影响个体的心理健康和行为表现。高自尊的人更加自信、乐观和积极。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8017" b="801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自豪与自尊</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爱是一种积极的情感和行为，表现为对他人的关心、尊重和照顾。爱是人类最基本的情感需求之一，对于个体的心理健康和社会和谐至关重要。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爱</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亲密关系是指个体之间建立的深厚情感联系和相互支持的关系，如家庭关系、友谊和伴侣关系等。良好的亲密关系能够提高个体的幸福感和生活质量。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亲密关系</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爱与亲密关系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积极人格特质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勇气与坚韧是人们在面对困难和挑战时表现出的积极心理特质。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勇气是指个体在面对恐惧、不确定或危险时，能够坚定地迎接挑战，不畏不惧。坚韧则是指个体在面对挫折、失败或痛苦时，能够保持镇定，迅速恢复并继续前进。这些特质有助于个体在逆境中保持乐观和自信，克服困难并取得成功。</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勇气与坚韧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https://d.book118.com/008140130111006024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2024-08-31T23:35:53.592</cp:lastPrinted>
  <dcterms:created xsi:type="dcterms:W3CDTF">2024-08-31T15:35:53Z</dcterms:created>
  <dcterms:modified xsi:type="dcterms:W3CDTF">2024-08-31T15:35:55Z</dcterms:modified>
</cp:coreProperties>
</file>